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TypeSafe: https://typesafe.ai/blog/introducing-system-one-models-and-jev
Liquid: https://docs.liquid.ai/lfm/models/decision-models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TypeSafe illustration, not independent evaluation. Original: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 evaluation: https://typesafe.ai/blog/introducing-system-one-models-and-jev
Reddit report: https://www.reddit.com/r/ArtificialInteligence/comments/1wkhsyh/jev_typesafeai_is_revolutionary_as_llms/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article is at zaika.pro/blog/next-big-thing-in-ai-system-one/. TypeSafe: https://typesafe.ai/blog/introducing-system-one-models-and-jev
Liquid: https://docs.liquid.ai/lfm/models/decision-models
Reddit: https://www.reddit.com/r/ArtificialInteligence/comments/1wkhsyh/jev_typesafeai_is_revolutionary_as_llms/
Hugging Face community: https://huggingface.co/blog/dddffgassa/jev-ai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ypesafe.ai/blog/introducing-system-one-models-and-jev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liquid.ai/lfm/models/decision-models" TargetMode="External"/><Relationship Id="rId3" Type="http://schemas.openxmlformats.org/officeDocument/2006/relationships/hyperlink" Target="https://huggingface.co/blog/dddffgassa/jev-ai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97880"/>
            <a:ext cx="12191695" cy="96012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0533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BIG THING IN AI - SYSTEM ONE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6510528"/>
            <a:ext cx="3657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WHAT CHANGED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decision model does one job.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generative LLM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Generates text. Great for explanations, writing, transformations and summaries.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/ System One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Receives state and a bounded question. Returns a choice, score or yes/no probability.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571500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code around the model decides what to do with the answer.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A PRODUCT ARCHITECTURE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it where the output is tiny.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Incoming request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986784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4416552" y="1956816"/>
            <a:ext cx="3310128" cy="1371600"/>
          </a:xfrm>
          <a:prstGeom prst="rect">
            <a:avLst/>
          </a:prstGeom>
          <a:solidFill>
            <a:srgbClr val="FFE784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decision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08976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8238744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route / LLM / person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94360" y="399592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“Is this suspicious?” → only escalate when it deserves more attention.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94360" y="524865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chooses. Your application still owns thresholds, permissions and fallbacks.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TYPESAFE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what a real workflow looks like.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938528"/>
            <a:ext cx="10241280" cy="3520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5595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→ triage → disposition → containment → playbook</a:t>
            </a:r>
            <a:endParaRPr lang="en-US" sz="1700" dirty="0"/>
          </a:p>
        </p:txBody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594360" y="5925312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TypeSafe company diagram ↗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EVIDENCE, WITH CAVEATS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early performance signal is interesting.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076054"/>
            <a:ext cx="6976872" cy="38306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27848" y="20848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eval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27848" y="256032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TypeSafe-selected workflows. Read the methodology before using the comparison as a benchmark.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27848" y="399592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anecdote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27848" y="4462272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Reddit user reported moving a 3–6-second check to milliseconds. It is not controlled testing.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A PRACTICAL FIRST TEST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one decision worth replacing.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74650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53312" y="1746504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a repeated LLM call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797296" y="1746504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final outputs like true, “sales” or 0.83.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13639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53312" y="3136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the decision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797296" y="3136392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the allowed choices, a score rubric or a yes/no gate.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421538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262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53312" y="452628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on your own data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97296" y="4526280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latency, cost and mistakes. Keep an uncertain route.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5605272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>
            <a:hlinkClick r:id="rId1" tooltip=""/>
          </p:cNvPr>
          <p:cNvSpPr/>
          <p:nvPr/>
        </p:nvSpPr>
        <p:spPr>
          <a:xfrm>
            <a:off x="594360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↗</a:t>
            </a:r>
            <a:endParaRPr lang="en-US" sz="1100" dirty="0"/>
          </a:p>
        </p:txBody>
      </p:sp>
      <p:sp>
        <p:nvSpPr>
          <p:cNvPr id="20" name="Text 18">
            <a:hlinkClick r:id="rId2" tooltip=""/>
          </p:cNvPr>
          <p:cNvSpPr/>
          <p:nvPr/>
        </p:nvSpPr>
        <p:spPr>
          <a:xfrm>
            <a:off x="2551176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Liquid docs ↗</a:t>
            </a:r>
            <a:endParaRPr lang="en-US" sz="1100" dirty="0"/>
          </a:p>
        </p:txBody>
      </p:sp>
      <p:sp>
        <p:nvSpPr>
          <p:cNvPr id="21" name="Text 19">
            <a:hlinkClick r:id="rId3" tooltip=""/>
          </p:cNvPr>
          <p:cNvSpPr/>
          <p:nvPr/>
        </p:nvSpPr>
        <p:spPr>
          <a:xfrm>
            <a:off x="4526280" y="60533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Hugging Face community 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Big Thing in AI - SYSTEM ONE</dc:title>
  <dc:subject>A concise guide to decision models in AI products</dc:subject>
  <dc:creator>Viktor Zaika</dc:creator>
  <cp:lastModifiedBy>Viktor Zaika</cp:lastModifiedBy>
  <cp:revision>1</cp:revision>
  <dcterms:created xsi:type="dcterms:W3CDTF">2026-10-01T07:36:28Z</dcterms:created>
  <dcterms:modified xsi:type="dcterms:W3CDTF">2026-10-01T07:36:28Z</dcterms:modified>
</cp:coreProperties>
</file>