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TypeSafe: https://typesafe.ai/blog/introducing-system-one-models-and-jev
Liquid: https://docs.liquid.ai/lfm/models/decision-models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TypeSafe illustration, not independent evaluation. Original: https://typesafe.ai/blog/introducing-system-one-models-and-jev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TypeSafe evaluation: https://typesafe.ai/blog/introducing-system-one-models-and-jev
Reddit report: https://www.reddit.com/r/ArtificialInteligence/comments/1wkhsyh/jev_typesafeai_is_revolutionary_as_llms/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article is at zaika.pro/blog/next-big-thing-in-ai-system-one/. TypeSafe: https://typesafe.ai/blog/introducing-system-one-models-and-jev
Liquid: https://docs.liquid.ai/lfm/models/decision-models
Reddit: https://www.reddit.com/r/ArtificialInteligence/comments/1wkhsyh/jev_typesafeai_is_revolutionary_as_llms/
Hugging Face community: https://huggingface.co/blog/dddffgassa/jev-ai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ypesafe.ai/blog/introducing-system-one-models-and-jev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typesafe.ai/blog/introducing-system-one-models-and-jev" TargetMode="External"/><Relationship Id="rId2" Type="http://schemas.openxmlformats.org/officeDocument/2006/relationships/hyperlink" Target="https://docs.liquid.ai/lfm/models/decision-models" TargetMode="External"/><Relationship Id="rId3" Type="http://schemas.openxmlformats.org/officeDocument/2006/relationships/hyperlink" Target="https://huggingface.co/blog/dddffgassa/jev-ai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"/>
            <a:ext cx="12191695" cy="685782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897880"/>
            <a:ext cx="12191695" cy="96012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05332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PRÓXIMA GRANDE NOVIDADE EM IA: SYSTEM ONE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6510528"/>
            <a:ext cx="3657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O QUE MUDOU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modelo de decisão para uma tarefa específica.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5528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LLM gerativo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95528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Gera texto. Ótimo para explicações, escritas, transformações e resumos.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36792" y="1901952"/>
            <a:ext cx="525780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7960" y="2103120"/>
            <a:ext cx="4855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Jev / System One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37960" y="2615184"/>
            <a:ext cx="485546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Recebe estado e uma pergunta delimitada. Devolve uma opção, pontuação ou sim/ não probabilidade.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" y="5715000"/>
            <a:ext cx="10698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código em torno do modelo decide o que fazer com a resposta.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ARQUITETURA DE PRODUTO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quando a resposta for curta.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 entrante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986784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0" name="Shape 8"/>
          <p:cNvSpPr/>
          <p:nvPr/>
        </p:nvSpPr>
        <p:spPr>
          <a:xfrm>
            <a:off x="4416552" y="1956816"/>
            <a:ext cx="3310128" cy="1371600"/>
          </a:xfrm>
          <a:prstGeom prst="rect">
            <a:avLst/>
          </a:prstGeom>
          <a:solidFill>
            <a:srgbClr val="FFE784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26864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Decisão do Jev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808976" y="2395728"/>
            <a:ext cx="320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00" dirty="0"/>
          </a:p>
        </p:txBody>
      </p:sp>
      <p:sp>
        <p:nvSpPr>
          <p:cNvPr id="13" name="Shape 11"/>
          <p:cNvSpPr/>
          <p:nvPr/>
        </p:nvSpPr>
        <p:spPr>
          <a:xfrm>
            <a:off x="8238744" y="1956816"/>
            <a:ext cx="3310128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7D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49056" y="2167128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 simples / LLM / pessoa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594360" y="3995928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Exemplo: “Isso é suspeito?” → encaminhe apenas quando necessário.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94360" y="5248656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modelo escolhe. Seu aplicativo controla os limites, as permissões e os caminhos alternativos.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EXEMPLO DA TYPESAFE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assim que um fluxo de trabalho real se parece.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" y="1938528"/>
            <a:ext cx="10241280" cy="35204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5559552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Alerta → triagem → disposição → contenção → playbook</a:t>
            </a:r>
            <a:endParaRPr lang="en-US" sz="1700" dirty="0"/>
          </a:p>
        </p:txBody>
      </p:sp>
      <p:sp>
        <p:nvSpPr>
          <p:cNvPr id="9" name="Text 6">
            <a:hlinkClick r:id="rId2" tooltip=""/>
          </p:cNvPr>
          <p:cNvSpPr/>
          <p:nvPr/>
        </p:nvSpPr>
        <p:spPr>
          <a:xfrm>
            <a:off x="594360" y="5925312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TypeSafe ↗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EVIDÊNCIAS E LIMITAÇÕES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sinal de desempenho inicial é interessante.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2076054"/>
            <a:ext cx="6976872" cy="38306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927848" y="2084832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Valorização da empresa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927848" y="2560320"/>
            <a:ext cx="3429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Quatro fluxos de trabalho selecionados com Tipo de Segurança. Leia a metodologia antes de usar a comparação como referência.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927848" y="3995928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Aneddoto do usuário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927848" y="4462272"/>
            <a:ext cx="342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usuário do Reddit relatou mover uma verificação de 3-6 segundos para milisegundos. Não é um teste controlado.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7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UM PRIMEIRO ENSAIO Prático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694944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Encontre uma decisão que valha a pena substituir.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94360" y="636422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647395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 Zaika · System 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" y="1746504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353312" y="1746504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Encontrar uma chamada LLM repetida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797296" y="1746504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Procure respostas finais como true, “sales” ou 0.83.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4360" y="2825496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136392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53312" y="3136392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Definir a decisão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797296" y="3136392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Defina as opções permitidas, uma escala de pontuação ou uma pergunta de sim/não.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4360" y="4215384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526280"/>
            <a:ext cx="594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68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353312" y="4526280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0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Meça com seus próprios dados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797296" y="4526280"/>
            <a:ext cx="5632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6868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latência, custo e erros. Mantenha um caminho para os casos incertos.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94360" y="5605272"/>
            <a:ext cx="11000232" cy="0"/>
          </a:xfrm>
          <a:prstGeom prst="line">
            <a:avLst/>
          </a:prstGeom>
          <a:noFill/>
          <a:ln w="12700">
            <a:solidFill>
              <a:srgbClr val="D7D7D7"/>
            </a:solidFill>
            <a:prstDash val="solid"/>
          </a:ln>
        </p:spPr>
      </p:sp>
      <p:sp>
        <p:nvSpPr>
          <p:cNvPr id="19" name="Text 17">
            <a:hlinkClick r:id="rId1" tooltip=""/>
          </p:cNvPr>
          <p:cNvSpPr/>
          <p:nvPr/>
        </p:nvSpPr>
        <p:spPr>
          <a:xfrm>
            <a:off x="594360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TypeSafe ↗</a:t>
            </a:r>
            <a:endParaRPr lang="en-US" sz="1100" dirty="0"/>
          </a:p>
        </p:txBody>
      </p:sp>
      <p:sp>
        <p:nvSpPr>
          <p:cNvPr id="20" name="Text 18">
            <a:hlinkClick r:id="rId2" tooltip=""/>
          </p:cNvPr>
          <p:cNvSpPr/>
          <p:nvPr/>
        </p:nvSpPr>
        <p:spPr>
          <a:xfrm>
            <a:off x="2551176" y="60533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Liquid docs ↗</a:t>
            </a:r>
            <a:endParaRPr lang="en-US" sz="1100" dirty="0"/>
          </a:p>
        </p:txBody>
      </p:sp>
      <p:sp>
        <p:nvSpPr>
          <p:cNvPr id="21" name="Text 19">
            <a:hlinkClick r:id="rId3" tooltip=""/>
          </p:cNvPr>
          <p:cNvSpPr/>
          <p:nvPr/>
        </p:nvSpPr>
        <p:spPr>
          <a:xfrm>
            <a:off x="4526280" y="605332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7955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Hugging Face community 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ZAIKA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Big Thing in AI - SYSTEM ONE</dc:title>
  <dc:subject>A concise guide to decision models in AI products</dc:subject>
  <dc:creator>Viktor Zaika</dc:creator>
  <cp:lastModifiedBy>Viktor Zaika</cp:lastModifiedBy>
  <cp:revision>1</cp:revision>
  <dcterms:created xsi:type="dcterms:W3CDTF">2026-10-01T07:36:28Z</dcterms:created>
  <dcterms:modified xsi:type="dcterms:W3CDTF">2026-10-01T07:36:28Z</dcterms:modified>
</cp:coreProperties>
</file>