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deliberately busy day, not a daily checklist. The slides show the sequence; presenter notes contain the setup, full prompts and source links.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one useful workflow first. You do not need all of these tools or all of these tasks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Before the working day, when messages and issues are scattered across several places.
How to use it:
1. Run a Schedule Trigger before work. Fetch recent messages and issues from the channels and projects you actually follow.
2. Normalize the records: source, ID, timestamp, text and original link. Deduplicate by source + ID; combine the records into one batch.
3. Send that batch to the model with the digest prompt. Deliver one short note to Slack or email. Keep source links beside each item.
What you get: A short list of blockers, customer issues, decisions already made and questions waiting for you.
Your call: Read the originals before making a consequential decision. Start with read-only collection; the digest does not send customer replies or change tickets.
Use this prompt for this step:
Summarize only what can affect product decisions today. Ignore FYI noise. Show blockers, customer issues, decisions already made and questions waiting for me.
n8n Schedule Trigger: https://docs.n8n.io/integrations/builtin/core-nodes/n8n-nodes-base.scheduletrigger/
Gmail node: https://docs.n8n.io/integrations/builtin/app-nodes/n8n-nodes-base.gmail/
Slack node: https://docs.n8n.io/integrations/builtin/app-nodes/n8n-nodes-base.slack/
Linear node: https://docs.n8n.io/integrations/builtin/app-nodes/n8n-nodes-base.linear/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When support tickets, sales notes and interview feedback need to be connected to roadmap items.
How to use it:
1. Collect the feedback with its source link, customer and date. Load the candidate roadmap items and their descriptions.
2. Ask the model to propose a match, possible duplicates and missing information. Keep the supporting quote and source beside each suggestion.
3. Review uncertain matches before attaching them. Mark customer impact UNKNOWN when the evidence is missing; approve priority yourself.
What you get: Roadmap items with traceable evidence; delivery tasks with clearer context and visible gaps.
Your call: A stakeholder repeating an idea is not proof of customer demand. Do not let a match score become an automatic roadmap priority.
Productboard: https://www.productboard.com/
Jira Product Discovery: https://www.atlassian.com/software/jira/product-discovery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When automation has given you a gap in the day.
How to use it:
1. Take the break. Do not replace every saved minute with another dashboard.
What you get: Some actual life back.
Your call: The point is not to make the calendar even more exhausting.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When a known set of competitor pricing pages, product pages and changelogs needs regular monitoring.
How to use it:
1. Keep a small list of permitted public URLs. Fetch on a schedule and extract the page content, excluding navigation and other noisy elements.
2. Store normalized text, a content hash and the fetch time for each URL. Compare with the previous version before paying for an AI call.
3. If there is a real change, send the old and new text to the model. Ask for what changed, supporting excerpts and the source URL; notify only on material changes.
What you get: A concrete update: pricing changed, enterprise launched, a feature disappeared, or onboarding changed.
Your call: A timeout or blocked request is not a product change. Log fetch failures separately. Watch Reddit through a permitted feed or API, not an assumed free connector.
HTTP Request node: https://docs.n8n.io/integrations/builtin/core-nodes/n8n-nodes-base.httprequest/
n8n Data Tables: https://docs.n8n.io/data/data-tables/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After an interview, when the conversation needs to become reusable research evidence.
How to use it:
1. Do the interview yourself. Use your approved note-taking setup and keep the transcript or original notes.
2. Run the extraction prompt against the actual notes and your current product beliefs. Check that quoted customer wording is real.
3. Export or copy the checked notes into Dovetail. Tag the problem, workaround and contradictory evidence; link back to the interview.
What you get: Pain, current workarounds and evidence that challenges your assumptions, ready for the research repository.
Your call: Granola → Dovetail describes a handoff. Use export, copy/import or an approved connector; do not assume a native integration exists.
Use this prompt for this step:
Extract what actually hurt the customer, what workaround they use now and anything they said that contradicts what we currently believe about the product. Keep their actual wording where useful.
Granola integrations: https://www.granola.ai/integrations
Dovetail: https://dovetail.com/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When an observed metric moves and you need to narrow the investigation.
How to use it:
1. Verify the event definition, denominator, date range and tracking health first. A 42% → 31% activation drop here is an illustrative example.
2. Give the model the available breakdowns: source, device, geography, release and sample sizes. Ask which comparisons are worth checking first.
3. Run those comparisons in the analytics tool. Confirm or reject the hypotheses using the underlying data.
What you get: A short investigation plan and the segments to inspect, rather than an invented explanation.
Your call: Analytics is the source of truth. A model suggestion or correlated segment does not prove what caused the drop.
Amplitude Root Cause Analysis: https://amplitude.com/docs/analytics/root-cause-analysis
Mixpanel: https://mixpanel.com/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When a feature is understood well enough to document, with source material available.
How to use it:
1. Bring the problem, user evidence, analytics and engineering constraints into one context pack. Include the scope and explicit non-goals.
2. Draft from that pack only. Separate confirmed requirements, assumptions and open questions. Check each requirement against the source material.
3. Run the engineering-review prompt. Resolve ambiguity with engineering before calling the PRD ready.
What you get: A focused draft plus a list of unresolved questions, ready for human review.
Your call: The model must not turn missing information into confident requirements.
Use this prompt for this step:
Here is the customer problem, analytics and engineering constraints. Draft the PRD only from this. Do not invent requirements. Mark assumptions clearly.
Use this prompt for this step:
Read this as an engineer. What is unclear or can be interpreted in two different ways?
Claude: https://claude.ai/
ChatGPT: https://chatgpt.com/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When a short clickable example will communicate the idea better than another long explanation.
How to use it:
1. Choose one workflow, one user and the moment you want to show. Pick one builder, not all three.
2. Replace [WORKFLOW] in the prompt with the interaction. Build with fake data; leave payments, production credentials and unrelated features out of the prototype.
3. Click through it yourself, then show it to design, engineering or a customer. Capture the questions it exposes and iterate on that interaction.
What you get: A shareable prototype that tests an interaction, not an accidental production app.
Your call: Fake data and incomplete internals are fine for this demonstration. A prototype still needs engineering review before production use.
Use this prompt for this step:
Build a simple clickable prototype for this workflow: [WORKFLOW]. Use fake data. Focus only on the main interaction. Do not add random extra features.
Lovable for prototypes: https://lovable.dev/prototypes
Lovable Plan mode: https://docs.lovable.dev/features/plan-mode
Replit: https://replit.com/
v0: https://v0.app/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Before the day ends, while decisions, interviews and open questions are still fresh.
How to use it:
1. Collect today’s approved decisions, new tasks, interview notes and relevant metric changes. Keep the original links.
2. Run the reflection prompt. Save what got stronger, what got weaker and what is still undecided in a short dated note.
3. Review the follow-ups, confirm owners and dates, then put them into the task manager or calendar.
What you get: A useful product memory and a short list of follow-ups you have actually confirmed.
Your call: Unapproved ideas stay ideas. Check owners and dates before sending reminders or creating external commitments.
Use this prompt for this step:
What did we actually learn today? What assumptions got stronger, what got weaker and what decisions should still NOT be made?
n8n Notion node: https://docs.n8n.io/integrations/builtin/app-nodes/n8n-nodes-base.notion/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docs.n8n.io/integrations/builtin/core-nodes/n8n-nodes-base.scheduletrigger/"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www.productboard.com/"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docs.n8n.io/integrations/builtin/core-nodes/n8n-nodes-base.httprequest/"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www.granola.ai/integrations"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amplitude.com/docs/analytics/root-cause-analysis"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claude.ai/"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lovable.dev/prototypes"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docs.n8n.io/integrations/builtin/app-nodes/n8n-nodes-base.notion/"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2040" y="137160"/>
            <a:ext cx="9997440" cy="5623560"/>
          </a:xfrm>
          <a:prstGeom prst="rect">
            <a:avLst/>
          </a:prstGeom>
        </p:spPr>
      </p:pic>
      <p:sp>
        <p:nvSpPr>
          <p:cNvPr id="3" name="Text 0"/>
          <p:cNvSpPr/>
          <p:nvPr/>
        </p:nvSpPr>
        <p:spPr>
          <a:xfrm>
            <a:off x="640080" y="5897880"/>
            <a:ext cx="10881360" cy="320040"/>
          </a:xfrm>
          <a:prstGeom prst="rect">
            <a:avLst/>
          </a:prstGeom>
          <a:noFill/>
          <a:ln/>
        </p:spPr>
        <p:txBody>
          <a:bodyPr wrap="square" lIns="0" tIns="0" rIns="0" bIns="0" rtlCol="0" anchor="ctr">
            <a:normAutofit/>
          </a:bodyPr>
          <a:lstStyle/>
          <a:p>
            <a:pPr indent="0" marL="0">
              <a:buNone/>
            </a:pPr>
            <a:r>
              <a:rPr lang="en-US" sz="1700" dirty="0">
                <a:solidFill>
                  <a:srgbClr val="656565"/>
                </a:solidFill>
                <a:latin typeface="Arial" pitchFamily="34" charset="0"/>
                <a:ea typeface="Arial" pitchFamily="34" charset="-122"/>
                <a:cs typeface="Arial" pitchFamily="34" charset="-120"/>
              </a:rPr>
              <a:t>When to use what, how to connect it, and where your judgment stays.</a:t>
            </a:r>
            <a:endParaRPr lang="en-US" sz="1700" dirty="0"/>
          </a:p>
        </p:txBody>
      </p:sp>
      <p:sp>
        <p:nvSpPr>
          <p:cNvPr id="4" name="Text 1"/>
          <p:cNvSpPr/>
          <p:nvPr/>
        </p:nvSpPr>
        <p:spPr>
          <a:xfrm>
            <a:off x="640080" y="6400800"/>
            <a:ext cx="4572000" cy="228600"/>
          </a:xfrm>
          <a:prstGeom prst="rect">
            <a:avLst/>
          </a:prstGeom>
          <a:noFill/>
          <a:ln/>
        </p:spPr>
        <p:txBody>
          <a:bodyPr wrap="square" lIns="0" tIns="0" rIns="0" bIns="0" rtlCol="0" anchor="ctr">
            <a:normAutofit/>
          </a:bodyPr>
          <a:lstStyle/>
          <a:p>
            <a:pPr indent="0" marL="0">
              <a:buNone/>
            </a:pPr>
            <a:r>
              <a:rPr lang="en-US" sz="1100" dirty="0">
                <a:solidFill>
                  <a:srgbClr val="161616"/>
                </a:solidFill>
                <a:latin typeface="Arial" pitchFamily="34" charset="0"/>
                <a:ea typeface="Arial" pitchFamily="34" charset="-122"/>
                <a:cs typeface="Arial" pitchFamily="34" charset="-120"/>
              </a:rPr>
              <a:t>Viktor Zaika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The route</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A busy day, with less information transport</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09:00</a:t>
            </a:r>
            <a:endParaRPr lang="en-US" sz="1300" dirty="0"/>
          </a:p>
        </p:txBody>
      </p:sp>
      <p:sp>
        <p:nvSpPr>
          <p:cNvPr id="8" name="Text 6"/>
          <p:cNvSpPr/>
          <p:nvPr/>
        </p:nvSpPr>
        <p:spPr>
          <a:xfrm>
            <a:off x="185623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Start with one useful digest</a:t>
            </a:r>
            <a:endParaRPr lang="en-US" sz="1700" dirty="0"/>
          </a:p>
        </p:txBody>
      </p:sp>
      <p:sp>
        <p:nvSpPr>
          <p:cNvPr id="9" name="Shape 7"/>
          <p:cNvSpPr/>
          <p:nvPr/>
        </p:nvSpPr>
        <p:spPr>
          <a:xfrm>
            <a:off x="594360" y="2560320"/>
            <a:ext cx="5321808" cy="0"/>
          </a:xfrm>
          <a:prstGeom prst="line">
            <a:avLst/>
          </a:prstGeom>
          <a:noFill/>
          <a:ln w="7620">
            <a:solidFill>
              <a:srgbClr val="D5D5D5"/>
            </a:solidFill>
            <a:prstDash val="solid"/>
          </a:ln>
        </p:spPr>
      </p:sp>
      <p:sp>
        <p:nvSpPr>
          <p:cNvPr id="10" name="Text 8"/>
          <p:cNvSpPr/>
          <p:nvPr/>
        </p:nvSpPr>
        <p:spPr>
          <a:xfrm>
            <a:off x="59436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10:00</a:t>
            </a:r>
            <a:endParaRPr lang="en-US" sz="1300" dirty="0"/>
          </a:p>
        </p:txBody>
      </p:sp>
      <p:sp>
        <p:nvSpPr>
          <p:cNvPr id="11" name="Text 9"/>
          <p:cNvSpPr/>
          <p:nvPr/>
        </p:nvSpPr>
        <p:spPr>
          <a:xfrm>
            <a:off x="185623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Give the backlog evidence</a:t>
            </a:r>
            <a:endParaRPr lang="en-US" sz="1700" dirty="0"/>
          </a:p>
        </p:txBody>
      </p:sp>
      <p:sp>
        <p:nvSpPr>
          <p:cNvPr id="12" name="Shape 10"/>
          <p:cNvSpPr/>
          <p:nvPr/>
        </p:nvSpPr>
        <p:spPr>
          <a:xfrm>
            <a:off x="594360" y="3364992"/>
            <a:ext cx="5321808" cy="0"/>
          </a:xfrm>
          <a:prstGeom prst="line">
            <a:avLst/>
          </a:prstGeom>
          <a:noFill/>
          <a:ln w="7620">
            <a:solidFill>
              <a:srgbClr val="D5D5D5"/>
            </a:solidFill>
            <a:prstDash val="solid"/>
          </a:ln>
        </p:spPr>
      </p:sp>
      <p:sp>
        <p:nvSpPr>
          <p:cNvPr id="13" name="Text 11"/>
          <p:cNvSpPr/>
          <p:nvPr/>
        </p:nvSpPr>
        <p:spPr>
          <a:xfrm>
            <a:off x="59436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10:45</a:t>
            </a:r>
            <a:endParaRPr lang="en-US" sz="1300" dirty="0"/>
          </a:p>
        </p:txBody>
      </p:sp>
      <p:sp>
        <p:nvSpPr>
          <p:cNvPr id="14" name="Text 12"/>
          <p:cNvSpPr/>
          <p:nvPr/>
        </p:nvSpPr>
        <p:spPr>
          <a:xfrm>
            <a:off x="185623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Keep some of the saved time</a:t>
            </a:r>
            <a:endParaRPr lang="en-US" sz="1700" dirty="0"/>
          </a:p>
        </p:txBody>
      </p:sp>
      <p:sp>
        <p:nvSpPr>
          <p:cNvPr id="15" name="Shape 13"/>
          <p:cNvSpPr/>
          <p:nvPr/>
        </p:nvSpPr>
        <p:spPr>
          <a:xfrm>
            <a:off x="594360" y="4169664"/>
            <a:ext cx="5321808" cy="0"/>
          </a:xfrm>
          <a:prstGeom prst="line">
            <a:avLst/>
          </a:prstGeom>
          <a:noFill/>
          <a:ln w="7620">
            <a:solidFill>
              <a:srgbClr val="D5D5D5"/>
            </a:solidFill>
            <a:prstDash val="solid"/>
          </a:ln>
        </p:spPr>
      </p:sp>
      <p:sp>
        <p:nvSpPr>
          <p:cNvPr id="16" name="Text 14"/>
          <p:cNvSpPr/>
          <p:nvPr/>
        </p:nvSpPr>
        <p:spPr>
          <a:xfrm>
            <a:off x="59436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11:30</a:t>
            </a:r>
            <a:endParaRPr lang="en-US" sz="1300" dirty="0"/>
          </a:p>
        </p:txBody>
      </p:sp>
      <p:sp>
        <p:nvSpPr>
          <p:cNvPr id="17" name="Text 15"/>
          <p:cNvSpPr/>
          <p:nvPr/>
        </p:nvSpPr>
        <p:spPr>
          <a:xfrm>
            <a:off x="185623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Watch competitors without starting over</a:t>
            </a:r>
            <a:endParaRPr lang="en-US" sz="1700" dirty="0"/>
          </a:p>
        </p:txBody>
      </p:sp>
      <p:sp>
        <p:nvSpPr>
          <p:cNvPr id="18" name="Shape 16"/>
          <p:cNvSpPr/>
          <p:nvPr/>
        </p:nvSpPr>
        <p:spPr>
          <a:xfrm>
            <a:off x="594360" y="4974336"/>
            <a:ext cx="5321808" cy="0"/>
          </a:xfrm>
          <a:prstGeom prst="line">
            <a:avLst/>
          </a:prstGeom>
          <a:noFill/>
          <a:ln w="7620">
            <a:solidFill>
              <a:srgbClr val="D5D5D5"/>
            </a:solidFill>
            <a:prstDash val="solid"/>
          </a:ln>
        </p:spPr>
      </p:sp>
      <p:sp>
        <p:nvSpPr>
          <p:cNvPr id="19" name="Text 17"/>
          <p:cNvSpPr/>
          <p:nvPr/>
        </p:nvSpPr>
        <p:spPr>
          <a:xfrm>
            <a:off x="594360" y="5138928"/>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12:00</a:t>
            </a:r>
            <a:endParaRPr lang="en-US" sz="1300" dirty="0"/>
          </a:p>
        </p:txBody>
      </p:sp>
      <p:sp>
        <p:nvSpPr>
          <p:cNvPr id="20" name="Text 18"/>
          <p:cNvSpPr/>
          <p:nvPr/>
        </p:nvSpPr>
        <p:spPr>
          <a:xfrm>
            <a:off x="1856232" y="5138928"/>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You do the interview. AI cleans the notes.</a:t>
            </a:r>
            <a:endParaRPr lang="en-US" sz="1700" dirty="0"/>
          </a:p>
        </p:txBody>
      </p:sp>
      <p:sp>
        <p:nvSpPr>
          <p:cNvPr id="21" name="Shape 19"/>
          <p:cNvSpPr/>
          <p:nvPr/>
        </p:nvSpPr>
        <p:spPr>
          <a:xfrm>
            <a:off x="594360" y="5779008"/>
            <a:ext cx="5321808" cy="0"/>
          </a:xfrm>
          <a:prstGeom prst="line">
            <a:avLst/>
          </a:prstGeom>
          <a:noFill/>
          <a:ln w="7620">
            <a:solidFill>
              <a:srgbClr val="D5D5D5"/>
            </a:solidFill>
            <a:prstDash val="solid"/>
          </a:ln>
        </p:spPr>
      </p:sp>
      <p:sp>
        <p:nvSpPr>
          <p:cNvPr id="22" name="Text 20"/>
          <p:cNvSpPr/>
          <p:nvPr/>
        </p:nvSpPr>
        <p:spPr>
          <a:xfrm>
            <a:off x="621792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14:00</a:t>
            </a:r>
            <a:endParaRPr lang="en-US" sz="1300" dirty="0"/>
          </a:p>
        </p:txBody>
      </p:sp>
      <p:sp>
        <p:nvSpPr>
          <p:cNvPr id="23" name="Text 21"/>
          <p:cNvSpPr/>
          <p:nvPr/>
        </p:nvSpPr>
        <p:spPr>
          <a:xfrm>
            <a:off x="747979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Use AI to choose the next check</a:t>
            </a:r>
            <a:endParaRPr lang="en-US" sz="1700" dirty="0"/>
          </a:p>
        </p:txBody>
      </p:sp>
      <p:sp>
        <p:nvSpPr>
          <p:cNvPr id="24" name="Shape 22"/>
          <p:cNvSpPr/>
          <p:nvPr/>
        </p:nvSpPr>
        <p:spPr>
          <a:xfrm>
            <a:off x="6217920" y="2560320"/>
            <a:ext cx="5321808" cy="0"/>
          </a:xfrm>
          <a:prstGeom prst="line">
            <a:avLst/>
          </a:prstGeom>
          <a:noFill/>
          <a:ln w="7620">
            <a:solidFill>
              <a:srgbClr val="D5D5D5"/>
            </a:solidFill>
            <a:prstDash val="solid"/>
          </a:ln>
        </p:spPr>
      </p:sp>
      <p:sp>
        <p:nvSpPr>
          <p:cNvPr id="25" name="Text 23"/>
          <p:cNvSpPr/>
          <p:nvPr/>
        </p:nvSpPr>
        <p:spPr>
          <a:xfrm>
            <a:off x="621792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15:00</a:t>
            </a:r>
            <a:endParaRPr lang="en-US" sz="1300" dirty="0"/>
          </a:p>
        </p:txBody>
      </p:sp>
      <p:sp>
        <p:nvSpPr>
          <p:cNvPr id="26" name="Text 24"/>
          <p:cNvSpPr/>
          <p:nvPr/>
        </p:nvSpPr>
        <p:spPr>
          <a:xfrm>
            <a:off x="747979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Draft the PRD from what you know</a:t>
            </a:r>
            <a:endParaRPr lang="en-US" sz="1700" dirty="0"/>
          </a:p>
        </p:txBody>
      </p:sp>
      <p:sp>
        <p:nvSpPr>
          <p:cNvPr id="27" name="Shape 25"/>
          <p:cNvSpPr/>
          <p:nvPr/>
        </p:nvSpPr>
        <p:spPr>
          <a:xfrm>
            <a:off x="6217920" y="3364992"/>
            <a:ext cx="5321808" cy="0"/>
          </a:xfrm>
          <a:prstGeom prst="line">
            <a:avLst/>
          </a:prstGeom>
          <a:noFill/>
          <a:ln w="7620">
            <a:solidFill>
              <a:srgbClr val="D5D5D5"/>
            </a:solidFill>
            <a:prstDash val="solid"/>
          </a:ln>
        </p:spPr>
      </p:sp>
      <p:sp>
        <p:nvSpPr>
          <p:cNvPr id="28" name="Text 26"/>
          <p:cNvSpPr/>
          <p:nvPr/>
        </p:nvSpPr>
        <p:spPr>
          <a:xfrm>
            <a:off x="621792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16:30</a:t>
            </a:r>
            <a:endParaRPr lang="en-US" sz="1300" dirty="0"/>
          </a:p>
        </p:txBody>
      </p:sp>
      <p:sp>
        <p:nvSpPr>
          <p:cNvPr id="29" name="Text 27"/>
          <p:cNvSpPr/>
          <p:nvPr/>
        </p:nvSpPr>
        <p:spPr>
          <a:xfrm>
            <a:off x="747979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Make one interaction visible</a:t>
            </a:r>
            <a:endParaRPr lang="en-US" sz="1700" dirty="0"/>
          </a:p>
        </p:txBody>
      </p:sp>
      <p:sp>
        <p:nvSpPr>
          <p:cNvPr id="30" name="Shape 28"/>
          <p:cNvSpPr/>
          <p:nvPr/>
        </p:nvSpPr>
        <p:spPr>
          <a:xfrm>
            <a:off x="6217920" y="4169664"/>
            <a:ext cx="5321808" cy="0"/>
          </a:xfrm>
          <a:prstGeom prst="line">
            <a:avLst/>
          </a:prstGeom>
          <a:noFill/>
          <a:ln w="7620">
            <a:solidFill>
              <a:srgbClr val="D5D5D5"/>
            </a:solidFill>
            <a:prstDash val="solid"/>
          </a:ln>
        </p:spPr>
      </p:sp>
      <p:sp>
        <p:nvSpPr>
          <p:cNvPr id="31" name="Text 29"/>
          <p:cNvSpPr/>
          <p:nvPr/>
        </p:nvSpPr>
        <p:spPr>
          <a:xfrm>
            <a:off x="621792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End of day</a:t>
            </a:r>
            <a:endParaRPr lang="en-US" sz="1300" dirty="0"/>
          </a:p>
        </p:txBody>
      </p:sp>
      <p:sp>
        <p:nvSpPr>
          <p:cNvPr id="32" name="Text 30"/>
          <p:cNvSpPr/>
          <p:nvPr/>
        </p:nvSpPr>
        <p:spPr>
          <a:xfrm>
            <a:off x="747979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Keep the learning and the follow-ups</a:t>
            </a:r>
            <a:endParaRPr lang="en-US" sz="1700" dirty="0"/>
          </a:p>
        </p:txBody>
      </p:sp>
      <p:sp>
        <p:nvSpPr>
          <p:cNvPr id="33" name="Shape 31"/>
          <p:cNvSpPr/>
          <p:nvPr/>
        </p:nvSpPr>
        <p:spPr>
          <a:xfrm>
            <a:off x="6217920" y="4974336"/>
            <a:ext cx="5321808" cy="0"/>
          </a:xfrm>
          <a:prstGeom prst="line">
            <a:avLst/>
          </a:prstGeom>
          <a:noFill/>
          <a:ln w="7620">
            <a:solidFill>
              <a:srgbClr val="D5D5D5"/>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09:00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Start with one useful digest</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Slack · Gmail · Linear or Jira · n8n · an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A short list of blockers, customer issues, decisions already made and questions waiting for you.</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n8n Schedule Trigger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Give the backlog evidence</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Productboard or Jira Product Discovery · Linear or Jira · n8n</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Collect source evidence</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Suggest matches + gaps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Review priority yourself</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Roadmap items with traceable evidence; delivery tasks with clearer context and visible gaps.</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 stakeholder repeating an idea is not proof of customer demand. Do not let a match score become an automatic roadmap priority.</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Productboard ↗</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10:45</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Keep some of the saved time</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Second breakfast · YouTube · coffee, if you like it</a:t>
            </a:r>
            <a:endParaRPr lang="en-US" sz="1300" dirty="0"/>
          </a:p>
        </p:txBody>
      </p:sp>
      <p:sp>
        <p:nvSpPr>
          <p:cNvPr id="8" name="Text 6"/>
          <p:cNvSpPr/>
          <p:nvPr/>
        </p:nvSpPr>
        <p:spPr>
          <a:xfrm>
            <a:off x="685800" y="2615184"/>
            <a:ext cx="10789920" cy="1444752"/>
          </a:xfrm>
          <a:prstGeom prst="rect">
            <a:avLst/>
          </a:prstGeom>
          <a:noFill/>
          <a:ln/>
        </p:spPr>
        <p:txBody>
          <a:bodyPr wrap="square" lIns="0" tIns="0" rIns="0" bIns="0" rtlCol="0" anchor="ctr">
            <a:normAutofit/>
          </a:bodyPr>
          <a:lstStyle/>
          <a:p>
            <a:pPr indent="0" marL="0">
              <a:buNone/>
            </a:pPr>
            <a:r>
              <a:rPr lang="en-US" sz="3000" b="1" dirty="0">
                <a:solidFill>
                  <a:srgbClr val="161616"/>
                </a:solidFill>
                <a:latin typeface="Arial" pitchFamily="34" charset="0"/>
                <a:ea typeface="Arial" pitchFamily="34" charset="-122"/>
                <a:cs typeface="Arial" pitchFamily="34" charset="-120"/>
              </a:rPr>
              <a:t>Second breakfast. YouTube. Coffee if you’re into that. Whatever.</a:t>
            </a:r>
            <a:endParaRPr lang="en-US" sz="3000" dirty="0"/>
          </a:p>
        </p:txBody>
      </p:sp>
      <p:sp>
        <p:nvSpPr>
          <p:cNvPr id="9" name="Text 7"/>
          <p:cNvSpPr/>
          <p:nvPr/>
        </p:nvSpPr>
        <p:spPr>
          <a:xfrm>
            <a:off x="685800" y="4617720"/>
            <a:ext cx="10241280" cy="640080"/>
          </a:xfrm>
          <a:prstGeom prst="rect">
            <a:avLst/>
          </a:prstGeom>
          <a:noFill/>
          <a:ln/>
        </p:spPr>
        <p:txBody>
          <a:bodyPr wrap="square" lIns="0" tIns="0" rIns="0" bIns="0" rtlCol="0" anchor="ctr">
            <a:normAutofit/>
          </a:bodyPr>
          <a:lstStyle/>
          <a:p>
            <a:pPr indent="0" marL="0">
              <a:buNone/>
            </a:pPr>
            <a:r>
              <a:rPr lang="en-US" sz="1800" dirty="0">
                <a:solidFill>
                  <a:srgbClr val="656565"/>
                </a:solidFill>
                <a:latin typeface="Arial" pitchFamily="34" charset="0"/>
                <a:ea typeface="Arial" pitchFamily="34" charset="-122"/>
                <a:cs typeface="Arial" pitchFamily="34" charset="-120"/>
              </a:rPr>
              <a:t>The point is not to make the calendar even more exhausting.</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11:30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Watch competitors without starting over</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HTTP Request · Data Table or database · an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A concrete update: pricing changed, enterprise launched, a feature disappeared, or onboarding changed.</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 Request node ↗</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You do the interview. AI cleans the notes.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 Claude or ChatGPT, if needed</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Interview the customer</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Extract + check quotes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File the evidence</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Pain, current workarounds and evidence that challenges your assumptions, ready for the research repository.</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describes a handoff. Use export, copy/import or an approved connector; do not assume a native integration exists.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Granola integrations ↗</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Use AI to choose the next check</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Amplitude or Mixpanel · an LLM with the actual analysis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Verify the metric</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Inspect the segments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Test the hypotheses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A short investigation plan and the segments to inspect, rather than an invented explanation.</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Analytics is the source of truth. A model suggestion or correlated segment does not prove what caused the drop.</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Amplitude Root Cause Analysis ↗</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Draft the PRD from what you know</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9</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Claude or ChatGPT · roadmap context · customer evidence · engineering constraints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Provide the evidence</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Draft the requirements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Review as an engineer</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A focused draft plus a list of unresolved questions, ready for human review.</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The model must not turn missing information into confident requirements.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Claude ↗</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16:30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Make one interaction visible</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10</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Lovable, Replit or v0 · fake data</a:t>
            </a:r>
            <a:endParaRPr lang="en-US" sz="1300" dirty="0"/>
          </a:p>
        </p:txBody>
      </p:sp>
      <p:pic>
        <p:nvPicPr>
          <p:cNvPr id="8" name="Image 0" descr="preencoded.png">    </p:cNvPr>
          <p:cNvPicPr>
            <a:picLocks noChangeAspect="1"/>
          </p:cNvPicPr>
          <p:nvPr/>
        </p:nvPicPr>
        <p:blipFill>
          <a:blip r:embed="rId1"/>
          <a:stretch>
            <a:fillRect/>
          </a:stretch>
        </p:blipFill>
        <p:spPr>
          <a:xfrm>
            <a:off x="2238321" y="2423160"/>
            <a:ext cx="7712311"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A shareable prototype that tests an interaction, not an accidental production app.</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Lovable for prototypes ↗</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End of day</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Keep the learning and the follow-ups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A day of a product manager with AI</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11</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Notion or a private product log · calendar or task manager</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Collect today’s evidence</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Reflect on assumptions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Confirm the follow-ups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A useful product memory and a short list of follow-ups you have actually confirmed.</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Unapproved ideas stay ideas. Check owners and dates before sending reminders or creating external commitments.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n8n Notion node ↗</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day of a product manager with AI</dc:title>
  <dc:subject>When to use what, how to connect it, and where your judgment stays.</dc:subject>
  <dc:creator>Viktor Zaika</dc:creator>
  <cp:lastModifiedBy>Viktor Zaika</cp:lastModifiedBy>
  <cp:revision>1</cp:revision>
  <dcterms:created xsi:type="dcterms:W3CDTF">2026-10-03T18:48:51Z</dcterms:created>
  <dcterms:modified xsi:type="dcterms:W3CDTF">2026-10-03T18:48:51Z</dcterms:modified>
</cp:coreProperties>
</file>