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osthog.com/docs/product-analytics/funnel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postgres/row-level-security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advanced-ai/human-in-the-loop-tools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luster-nodes/sub-nodes/n8n-nodes-langchain.outputparserstructured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overview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ovable.dev/integrations/supabase" TargetMode="External"/><Relationship Id="rId2" Type="http://schemas.openxmlformats.org/officeDocument/2006/relationships/hyperlink" Target="https://docs.lovable.dev/integrations/supabase" TargetMode="External"/><Relationship Id="rId3" Type="http://schemas.openxmlformats.org/officeDocument/2006/relationships/hyperlink" Target="https://supabase.com/docs/guides/database/postgres/row-level-security" TargetMode="External"/><Relationship Id="rId4" Type="http://schemas.openxmlformats.org/officeDocument/2006/relationships/hyperlink" Target="https://supabase.com/docs/guides/database/postgres/row-level-security" TargetMode="External"/><Relationship Id="rId5" Type="http://schemas.openxmlformats.org/officeDocument/2006/relationships/hyperlink" Target="https://supabase.com/docs/guides/functions" TargetMode="External"/><Relationship Id="rId6" Type="http://schemas.openxmlformats.org/officeDocument/2006/relationships/hyperlink" Target="https://supabase.com/docs/guides/functions" TargetMode="External"/><Relationship Id="rId7" Type="http://schemas.openxmlformats.org/officeDocument/2006/relationships/hyperlink" Target="https://posthog.com/docs/product-analytics/funnels" TargetMode="External"/><Relationship Id="rId8" Type="http://schemas.openxmlformats.org/officeDocument/2006/relationships/hyperlink" Target="https://posthog.com/docs/product-analytics/funnels" TargetMode="External"/><Relationship Id="rId9" Type="http://schemas.openxmlformats.org/officeDocument/2006/relationships/hyperlink" Target="https://resend.com/features/email-api" TargetMode="External"/><Relationship Id="rId10" Type="http://schemas.openxmlformats.org/officeDocument/2006/relationships/hyperlink" Target="https://resend.com/features/email-api" TargetMode="External"/><Relationship Id="rId11" Type="http://schemas.openxmlformats.org/officeDocument/2006/relationships/hyperlink" Target="https://docs.replit.com/features/agent/overview" TargetMode="External"/><Relationship Id="rId12" Type="http://schemas.openxmlformats.org/officeDocument/2006/relationships/hyperlink" Target="https://docs.replit.com/features/agent/overview" TargetMode="External"/><Relationship Id="rId13" Type="http://schemas.openxmlformats.org/officeDocument/2006/relationships/hyperlink" Target="https://docs.n8n.io/integrations/builtin/cluster-nodes/sub-nodes/n8n-nodes-langchain.outputparserstructured" TargetMode="External"/><Relationship Id="rId14" Type="http://schemas.openxmlformats.org/officeDocument/2006/relationships/hyperlink" Target="https://docs.n8n.io/integrations/builtin/cluster-nodes/sub-nodes/n8n-nodes-langchain.outputparserstructured" TargetMode="External"/><Relationship Id="rId15" Type="http://schemas.openxmlformats.org/officeDocument/2006/relationships/hyperlink" Target="https://docs.n8n.io/advanced-ai/human-in-the-loop-tools" TargetMode="External"/><Relationship Id="rId16" Type="http://schemas.openxmlformats.org/officeDocument/2006/relationships/hyperlink" Target="https://docs.n8n.io/advanced-ai/human-in-the-loop-tools" TargetMode="External"/><Relationship Id="rId17" Type="http://schemas.openxmlformats.org/officeDocument/2006/relationships/hyperlink" Target="https://www.make.com/en/integrations" TargetMode="External"/><Relationship Id="rId18" Type="http://schemas.openxmlformats.org/officeDocument/2006/relationships/hyperlink" Target="https://www.make.com/en/integrations" TargetMode="Externa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02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/ CATATAN FIELD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32588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Kiat dan alat AI #1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288036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Coba satu ide, bangun MVP, aktifkan pekerjaan yang terus mencuri harimu.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Mulai di sini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Tiga pekerjaan, tiga poin awal yang masuk akal.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Tuntutan tes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Buat halaman pendaratan dan interaksi berguna terkecil. Kirim bagian yang mahal secara manual sebelum mengotomasinya.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3210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· SUPABASE · POSTHOG · Resend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7083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 an MVP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8114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stack web normal ketika antarmuka adalah bagian yang sulit. Gunakan aplikasi backend ketika pekerjaan, API, atau pemrosesan adalah produk.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/ REPLIT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018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Pekerjaan otomatis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3018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Hubungkan perangkat yang telah Anda gunakan. Biarkan AI menginterpretasikan masukan fuzzy, jaga aturan yang tepat dalam kode, dan tambahkan memori dan persetujuan.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3018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ATAU MEMBUAT LLM · DATABASE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1792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Tujuannya adalah belajar lebih cepat, membangun hanya apa yang dibutuhkan, dan mengurangi waktu untuk pekerjaan yang berulang.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NALIDATE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Uji hasilnya sebelum membangun mesin.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45920"/>
            <a:ext cx="10945368" cy="4379976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Lovable, PostHog, Resend docs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NALIDATE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Mengukur langkah-langkah, tidak hanya kunjungan.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92224"/>
            <a:ext cx="5193792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11680"/>
            <a:ext cx="4773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pertama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68880"/>
            <a:ext cx="4773168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Biarkan seseorang meng-upload PDF. buat laporan pertama sendiri. kirim email mereka kembali.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9904" y="1792224"/>
            <a:ext cx="5477256" cy="3611880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5936" y="204825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Sebuah corong illusif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45936" y="2633472"/>
            <a:ext cx="48463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1.400 kunjungan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382 klik untuk mencobanya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formulir dimulai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bentuk selesai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balasan email</a:t>
            </a:r>
            <a:endParaRPr lang="en-US" sz="2100" dirty="0"/>
          </a:p>
        </p:txBody>
      </p:sp>
      <p:sp>
        <p:nvSpPr>
          <p:cNvPr id="13" name="Text 11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PostHog corong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Pilih dengan bagian yang sulit dari produk.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536192"/>
            <a:ext cx="10945368" cy="4626864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Lovable + Supabase dan Replit Agent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Otentikasi bukan otorisasi.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521208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47914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mengidentifikasi Alice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4791456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Sebuah login memberitahu aplikasi yang membuat permintaan.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08192" y="1783080"/>
            <a:ext cx="54589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8504" y="2002536"/>
            <a:ext cx="50383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membatasi baris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18504" y="2459736"/>
            <a:ext cx="5038344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hibah dan kebijakan tingkat baris menentukan data mana yang dapat diakses. Masukan API rahasia di belakang suatu titik akhir server atau Fungsi Edge.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" y="5623560"/>
            <a:ext cx="10927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Stripe rahasia · Resend kunci · OpenAI tombol → hanya sisi server</a:t>
            </a:r>
            <a:endParaRPr lang="en-US" sz="18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Supabase RLS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OTOMATIS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→ pahami → Putuskan → bertindak → ingat.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279392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n8n Structured Output Parser dan ulasan manusia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OTOMATIS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Pipa yang menghemat waktu.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Riset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RSS / situs → dedupe → LLM peringkat → satu digest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190488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91656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Rapat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91656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Transcript → keputusan / tindakan → tugas + ringkasan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Isi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 Telegram → Notion → pertanyaan riset → tunggu</a:t>
            </a:r>
            <a:endParaRPr lang="en-US" sz="1370" dirty="0"/>
          </a:p>
        </p:txBody>
      </p:sp>
      <p:sp>
        <p:nvSpPr>
          <p:cNvPr id="16" name="Shape 14"/>
          <p:cNvSpPr/>
          <p:nvPr/>
        </p:nvSpPr>
        <p:spPr>
          <a:xfrm>
            <a:off x="6190488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observasi online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91656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Peringatan / ulasan → dedupe → mengklasifikasikan → Beritahu</a:t>
            </a:r>
            <a:endParaRPr lang="en-US" sz="1370" dirty="0"/>
          </a:p>
        </p:txBody>
      </p:sp>
      <p:sp>
        <p:nvSpPr>
          <p:cNvPr id="19" name="Text 17"/>
          <p:cNvSpPr/>
          <p:nvPr/>
        </p:nvSpPr>
        <p:spPr>
          <a:xfrm>
            <a:off x="62179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Automasi tidak perlu menulis posting untuk menjadi berguna.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KELUAR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AI untuk bahasa berantakan. Gunakan kode untuk aturan yang tepat.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178808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N8n Structured Output Parser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INGAT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 meja bisa membuat alur kerja terasa lebih pintar.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73936"/>
            <a:ext cx="4617720" cy="4041648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075688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url_sumber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pertama_lihat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ringkasan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topik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5513832" y="1773936"/>
            <a:ext cx="6053328" cy="4041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144" y="1993392"/>
            <a:ext cx="56327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Sebelum pekerjaan mahal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24144" y="2450592"/>
            <a:ext cx="563270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Apakah aku sudah melihat URL ini atau hash?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 → lewatkan saja.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Tidak → proses, menyimpan, dan memberitahu.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Menyimpan cukup negara bagian untuk menghindari pekerjaan berulang.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Sumber: Supabase Postgres overview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TERUSKAN INI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Tiga tumpukan untuk diingat.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8105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385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Uji apakah ada yang peduli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3225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+ PostHog + Resend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21792" y="31821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3101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Bangun sesuatu yang dapat digunakan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36941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Supabase, atau Replit ketika logika backend adalah bagian yang menarik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45537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Otomatiskan pekerjaan Anda sendiri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50657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+ alat yang telah anda gunakan + LLM + sebuah basis data kecil untuk memori</a:t>
            </a:r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PERUSAHAAN INI UNTUK MENGHABISKAN IDEDA TANPA BANGUN PERUSAHAAN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 sebuah ide tanpa membangun perusahaan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Saya ingin memvalidasi ide produk ini: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Saya TIDAK ingin membangun produk lengkap belum.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Mendesain kemungkinan terkecil arsitektur validasi menggunakan Lovable, Supabase, PostHog dan Resend.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Jelaskan: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apa yang seharusnya dibangun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apa yang dapat secara manual dipalsukan di belakang layar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data apa yang harus disimpan di Supabase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Peristiwa PostHog mana yang harus saya lacak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corong konversi apa yang harus aku ciptakan.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email apa yang harus dikirim melalui Resend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Apa yang akan dihitung sebagai bukti yang cukup untuk melanjutkan ke MVP sebuah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Jaga arsitektur dengan sengaja sederhana. Jangan memperkenalkan layanan tambahan kecuali ada alasan yang sangat bagus.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PROMPET INI UNTUK MEMILIH TECHNICAL MVP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Pilih yang terkecil secara teknis waras MVP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Aku ingin membuat MVP ini: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Bantu aku memilih antara: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Lovable + Supabase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Replit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kombinasi keduanya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Jangan memilih alat mana yang lebih Anda sukai. Pilih berdasarkan persyaratan teknis yang sebenarnya.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Pertama mengidentifikasi: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persyaratan frontend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Otentikasi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basis data entitas dan hubungan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Aturan otorisasi 4.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API eksternal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latar belakang atau panjang pekerjaan berjalan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Penyimpanan file 7.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Delapan pembayaran.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email transaksional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analisis.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Kemudian mengusulkan arsitektur terkecil yang masih secara teknis waras.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Katakan padaku operasi mana yang harus dilakukan sisi server dan rahasia mana yang harus tidak pernah terungkap di frontend.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Jika menggunakan Supabase, mengusulkan tabel dan aturan RLS juga.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aplikasi ini untuk aturan separarat, AI, APPROVAL, dan memory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Aturan terpisah, AI, persetujuan, dan memori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Saat ini saya melakukan ini secara manual: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 color = "# DF01D7" (DESCRIBE PROSES DALAM BAHASA MANUSIA NORMAL)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Mendesain otomatisasi untuk itu.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Pisahkan aliran kerja ke: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Langkah menentukan yang seharusnya menggunakan logika normal,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Langkah kabur di mana LLM sebenarnya masuk akal,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Tindakan yang harus membutuhkan persetujuan manusia,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negara yang perlu disimpan sehingga workflow ingat apa yang sudah dilakukan.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Lebih suka n8n dan layanan yang sudah saya gunakan. Pertahankan jumlah bagian bergerak sekecil mungkin.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Untuk setiap langkah LLM, definisikan keluaran JSON terstruktur yang tepat itu harus kembali.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Juga katakan padaku bagaimana alur kerja ini bisa gagal dan apa yang harus saya log jadi saya bisa debug nanti.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BACAAN LEBIH LANJUT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Dokumentasi produk di belakang diagram.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Zaika, Al Tips 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621792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Lovable + Supabase</a:t>
            </a:r>
            <a:endParaRPr lang="en-US" sz="1600" dirty="0"/>
          </a:p>
        </p:txBody>
      </p:sp>
      <p:sp>
        <p:nvSpPr>
          <p:cNvPr id="8" name="Text 6">
            <a:hlinkClick r:id="rId2" tooltip=""/>
          </p:cNvPr>
          <p:cNvSpPr/>
          <p:nvPr/>
        </p:nvSpPr>
        <p:spPr>
          <a:xfrm>
            <a:off x="621792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docs.lovable.dev/integrasi/supabase</a:t>
            </a:r>
            <a:endParaRPr lang="en-US" sz="1000" dirty="0"/>
          </a:p>
        </p:txBody>
      </p:sp>
      <p:sp>
        <p:nvSpPr>
          <p:cNvPr id="9" name="Text 7">
            <a:hlinkClick r:id="rId3" tooltip=""/>
          </p:cNvPr>
          <p:cNvSpPr/>
          <p:nvPr/>
        </p:nvSpPr>
        <p:spPr>
          <a:xfrm>
            <a:off x="621792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RLS</a:t>
            </a:r>
            <a:endParaRPr lang="en-US" sz="1600" dirty="0"/>
          </a:p>
        </p:txBody>
      </p:sp>
      <p:sp>
        <p:nvSpPr>
          <p:cNvPr id="10" name="Text 8">
            <a:hlinkClick r:id="rId4" tooltip=""/>
          </p:cNvPr>
          <p:cNvSpPr/>
          <p:nvPr/>
        </p:nvSpPr>
        <p:spPr>
          <a:xfrm>
            <a:off x="621792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supabase.com/docs/guides/database/posters/row-level-security</a:t>
            </a:r>
            <a:endParaRPr lang="en-US" sz="1000" dirty="0"/>
          </a:p>
        </p:txBody>
      </p:sp>
      <p:sp>
        <p:nvSpPr>
          <p:cNvPr id="11" name="Text 9">
            <a:hlinkClick r:id="rId5" tooltip=""/>
          </p:cNvPr>
          <p:cNvSpPr/>
          <p:nvPr/>
        </p:nvSpPr>
        <p:spPr>
          <a:xfrm>
            <a:off x="621792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Fungsi Tepi Supabase</a:t>
            </a:r>
            <a:endParaRPr lang="en-US" sz="1600" dirty="0"/>
          </a:p>
        </p:txBody>
      </p:sp>
      <p:sp>
        <p:nvSpPr>
          <p:cNvPr id="12" name="Text 10">
            <a:hlinkClick r:id="rId6" tooltip=""/>
          </p:cNvPr>
          <p:cNvSpPr/>
          <p:nvPr/>
        </p:nvSpPr>
        <p:spPr>
          <a:xfrm>
            <a:off x="621792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supabase.com/docs/guides/functionions</a:t>
            </a:r>
            <a:endParaRPr lang="en-US" sz="1000" dirty="0"/>
          </a:p>
        </p:txBody>
      </p:sp>
      <p:sp>
        <p:nvSpPr>
          <p:cNvPr id="13" name="Text 11">
            <a:hlinkClick r:id="rId7" tooltip=""/>
          </p:cNvPr>
          <p:cNvSpPr/>
          <p:nvPr/>
        </p:nvSpPr>
        <p:spPr>
          <a:xfrm>
            <a:off x="621792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 corong + replay</a:t>
            </a:r>
            <a:endParaRPr lang="en-US" sz="1600" dirty="0"/>
          </a:p>
        </p:txBody>
      </p:sp>
      <p:sp>
        <p:nvSpPr>
          <p:cNvPr id="14" name="Text 12">
            <a:hlinkClick r:id="rId8" tooltip=""/>
          </p:cNvPr>
          <p:cNvSpPr/>
          <p:nvPr/>
        </p:nvSpPr>
        <p:spPr>
          <a:xfrm>
            <a:off x="621792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posthog.com/docs/producs-analysis/funnels</a:t>
            </a:r>
            <a:endParaRPr lang="en-US" sz="1000" dirty="0"/>
          </a:p>
        </p:txBody>
      </p:sp>
      <p:sp>
        <p:nvSpPr>
          <p:cNvPr id="15" name="Text 13">
            <a:hlinkClick r:id="rId9" tooltip=""/>
          </p:cNvPr>
          <p:cNvSpPr/>
          <p:nvPr/>
        </p:nvSpPr>
        <p:spPr>
          <a:xfrm>
            <a:off x="621792" y="4754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Kirim Ulang API Email</a:t>
            </a:r>
            <a:endParaRPr lang="en-US" sz="1600" dirty="0"/>
          </a:p>
        </p:txBody>
      </p:sp>
      <p:sp>
        <p:nvSpPr>
          <p:cNvPr id="16" name="Text 14">
            <a:hlinkClick r:id="rId10" tooltip=""/>
          </p:cNvPr>
          <p:cNvSpPr/>
          <p:nvPr/>
        </p:nvSpPr>
        <p:spPr>
          <a:xfrm>
            <a:off x="621792" y="5020056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resend.com/features/email-api</a:t>
            </a:r>
            <a:endParaRPr lang="en-US" sz="1000" dirty="0"/>
          </a:p>
        </p:txBody>
      </p:sp>
      <p:sp>
        <p:nvSpPr>
          <p:cNvPr id="17" name="Text 15">
            <a:hlinkClick r:id="rId11" tooltip=""/>
          </p:cNvPr>
          <p:cNvSpPr/>
          <p:nvPr/>
        </p:nvSpPr>
        <p:spPr>
          <a:xfrm>
            <a:off x="6126480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Replit Agent</a:t>
            </a:r>
            <a:endParaRPr lang="en-US" sz="1600" dirty="0"/>
          </a:p>
        </p:txBody>
      </p:sp>
      <p:sp>
        <p:nvSpPr>
          <p:cNvPr id="18" name="Text 16">
            <a:hlinkClick r:id="rId12" tooltip=""/>
          </p:cNvPr>
          <p:cNvSpPr/>
          <p:nvPr/>
        </p:nvSpPr>
        <p:spPr>
          <a:xfrm>
            <a:off x="6126480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docs.replit.com/features/agent/overview</a:t>
            </a:r>
            <a:endParaRPr lang="en-US" sz="1000" dirty="0"/>
          </a:p>
        </p:txBody>
      </p:sp>
      <p:sp>
        <p:nvSpPr>
          <p:cNvPr id="19" name="Text 17">
            <a:hlinkClick r:id="rId13" tooltip=""/>
          </p:cNvPr>
          <p:cNvSpPr/>
          <p:nvPr/>
        </p:nvSpPr>
        <p:spPr>
          <a:xfrm>
            <a:off x="6126480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keluaran terstruktur n8n</a:t>
            </a:r>
            <a:endParaRPr lang="en-US" sz="1600" dirty="0"/>
          </a:p>
        </p:txBody>
      </p:sp>
      <p:sp>
        <p:nvSpPr>
          <p:cNvPr id="20" name="Text 18">
            <a:hlinkClick r:id="rId14" tooltip=""/>
          </p:cNvPr>
          <p:cNvSpPr/>
          <p:nvPr/>
        </p:nvSpPr>
        <p:spPr>
          <a:xfrm>
            <a:off x="6126480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docs.n8n.io/integrasi/builtin/cluster-nodes/sub-nodes/n8n-nodes-langchain.outputserstructured</a:t>
            </a:r>
            <a:endParaRPr lang="en-US" sz="1000" dirty="0"/>
          </a:p>
        </p:txBody>
      </p:sp>
      <p:sp>
        <p:nvSpPr>
          <p:cNvPr id="21" name="Text 19">
            <a:hlinkClick r:id="rId15" tooltip=""/>
          </p:cNvPr>
          <p:cNvSpPr/>
          <p:nvPr/>
        </p:nvSpPr>
        <p:spPr>
          <a:xfrm>
            <a:off x="6126480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t8n manusia review</a:t>
            </a:r>
            <a:endParaRPr lang="en-US" sz="1600" dirty="0"/>
          </a:p>
        </p:txBody>
      </p:sp>
      <p:sp>
        <p:nvSpPr>
          <p:cNvPr id="22" name="Text 20">
            <a:hlinkClick r:id="rId16" tooltip=""/>
          </p:cNvPr>
          <p:cNvSpPr/>
          <p:nvPr/>
        </p:nvSpPr>
        <p:spPr>
          <a:xfrm>
            <a:off x="6126480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docs.n8n.io/advanced-ai/manusia-in-the-loop-tools</a:t>
            </a:r>
            <a:endParaRPr lang="en-US" sz="1000" dirty="0"/>
          </a:p>
        </p:txBody>
      </p:sp>
      <p:sp>
        <p:nvSpPr>
          <p:cNvPr id="23" name="Text 21">
            <a:hlinkClick r:id="rId17" tooltip=""/>
          </p:cNvPr>
          <p:cNvSpPr/>
          <p:nvPr/>
        </p:nvSpPr>
        <p:spPr>
          <a:xfrm>
            <a:off x="6126480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Buat integrasi</a:t>
            </a:r>
            <a:endParaRPr lang="en-US" sz="1600" dirty="0"/>
          </a:p>
        </p:txBody>
      </p:sp>
      <p:sp>
        <p:nvSpPr>
          <p:cNvPr id="24" name="Text 22">
            <a:hlinkClick r:id="rId18" tooltip=""/>
          </p:cNvPr>
          <p:cNvSpPr/>
          <p:nvPr/>
        </p:nvSpPr>
        <p:spPr>
          <a:xfrm>
            <a:off x="6126480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www.make.com/en/integrasi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Tips&amp;Tools #1 — October 2026</dc:title>
  <dc:subject>Practical ways to validate ideas, build MVPs, and automate work</dc:subject>
  <dc:creator>Viktor Zaika</dc:creator>
  <cp:lastModifiedBy>Viktor Zaika</cp:lastModifiedBy>
  <cp:revision>1</cp:revision>
  <dcterms:created xsi:type="dcterms:W3CDTF">2026-09-28T01:32:54Z</dcterms:created>
  <dcterms:modified xsi:type="dcterms:W3CDTF">2026-09-28T01:32:54Z</dcterms:modified>
</cp:coreProperties>
</file>