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TypeSafe: https://typesafe.ai/blog/introducing-system-one-models-and-jev
Liquid: https://docs.liquid.ai/lfm/models/decision-models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TypeSafe illustration, not independent evaluation. Original: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 evaluation: https://typesafe.ai/blog/introducing-system-one-models-and-jev
Reddit report: https://www.reddit.com/r/ArtificialInteligence/comments/1wkhsyh/jev_typesafeai_is_revolutionary_as_llms/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article is at zaika.pro/blog/next-big-thing-in-ai-system-one/. TypeSafe: https://typesafe.ai/blog/introducing-system-one-models-and-jev
Liquid: https://docs.liquid.ai/lfm/models/decision-models
Reddit: https://www.reddit.com/r/ArtificialInteligence/comments/1wkhsyh/jev_typesafeai_is_revolutionary_as_llms/
Hugging Face community: https://huggingface.co/blog/dddffgassa/jev-ai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ypesafe.ai/blog/introducing-system-one-models-and-jev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typesafe.ai/blog/introducing-system-one-models-and-jev" TargetMode="External"/><Relationship Id="rId2" Type="http://schemas.openxmlformats.org/officeDocument/2006/relationships/hyperlink" Target="https://docs.liquid.ai/lfm/models/decision-models" TargetMode="External"/><Relationship Id="rId3" Type="http://schemas.openxmlformats.org/officeDocument/2006/relationships/hyperlink" Target="https://huggingface.co/blog/dddffgassa/jev-ai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"/>
            <a:ext cx="12191695" cy="685782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897880"/>
            <a:ext cx="12191695" cy="96012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05332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PROCHAINE GRANDE NOUVEAUTÉ DE L’IA : SYSTEM ONE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6510528"/>
            <a:ext cx="3657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CE QUI CHANGE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modèle de décision pour une tâche précise.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5528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LLM génératif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95528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Génère du texte. Utile pour expliquer, rédiger, transformer et résumer.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36792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7960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Jev / System One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37960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Reçoit un état et une question délimitée. Renvoie un choix, un score ou une probabilité oui/non.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5715000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code autour du modèle décide ce qu'il faut faire de la réponse.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ARCHITECTURE PRODUIT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utiliser quand la réponse est courte.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Demande entrante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986784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0" name="Shape 8"/>
          <p:cNvSpPr/>
          <p:nvPr/>
        </p:nvSpPr>
        <p:spPr>
          <a:xfrm>
            <a:off x="4416552" y="1956816"/>
            <a:ext cx="3310128" cy="1371600"/>
          </a:xfrm>
          <a:prstGeom prst="rect">
            <a:avLst/>
          </a:prstGeom>
          <a:solidFill>
            <a:srgbClr val="FFE784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26864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Décision Jev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808976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3" name="Shape 11"/>
          <p:cNvSpPr/>
          <p:nvPr/>
        </p:nvSpPr>
        <p:spPr>
          <a:xfrm>
            <a:off x="8238744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49056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Voie simple / LLM / humain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94360" y="3995928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Exemple : « Est-ce suspect ? » → ne transmettre que les cas qui le méritent.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94360" y="5248656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modèle choisit. Votre application garde la main sur les seuils, les autorisations et les solutions de repli.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EXEMPLE DE TYPESAFE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Voilà à quoi ressemble un vrai flux de travail.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" y="1938528"/>
            <a:ext cx="10241280" cy="35204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5559552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Alerte → triage → disposition → confinement → playbook</a:t>
            </a:r>
            <a:endParaRPr lang="en-US" sz="1700" dirty="0"/>
          </a:p>
        </p:txBody>
      </p:sp>
      <p:sp>
        <p:nvSpPr>
          <p:cNvPr id="9" name="Text 6">
            <a:hlinkClick r:id="rId2" tooltip=""/>
          </p:cNvPr>
          <p:cNvSpPr/>
          <p:nvPr/>
        </p:nvSpPr>
        <p:spPr>
          <a:xfrm>
            <a:off x="594360" y="5925312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TypeSafe ↗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RÉSULTATS ET LIMITES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premiers résultats sont intéressants.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2076054"/>
            <a:ext cx="6976872" cy="38306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927848" y="20848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Évaluation de TypeSafe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927848" y="2560320"/>
            <a:ext cx="3429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Quatre workflows choisis par TypeSafe. Lisez la méthode avant de traiter ce graphique comme un benchmark.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927848" y="399592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Témoignage d’utilisateur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927848" y="4462272"/>
            <a:ext cx="342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 Reddit, un utilisateur dit avoir réduit une vérification de 3 à 6 secondes à quelques millisecondes. Ce n’est pas un test contrôlé.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PREMIER TEST CONCRET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Repérez une décision qu’il vaut la peine de remplacer.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1746504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353312" y="1746504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Repérez un appel LLM récurrent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797296" y="1746504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Cherchez les réponses finales comme true, « sales » ou 0.83.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4360" y="2825496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136392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53312" y="3136392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Définissez la décision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797296" y="3136392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Définissez les choix possibles, une échelle de score ou une question oui/non.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4360" y="421538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52628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353312" y="4526280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Mesurez sur vos propres données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97296" y="4526280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Comparez la latence, le coût et les erreurs. Prévoyez une voie pour les cas incertains.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94360" y="5605272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9" name="Text 17">
            <a:hlinkClick r:id="rId1" tooltip=""/>
          </p:cNvPr>
          <p:cNvSpPr/>
          <p:nvPr/>
        </p:nvSpPr>
        <p:spPr>
          <a:xfrm>
            <a:off x="594360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↗</a:t>
            </a:r>
            <a:endParaRPr lang="en-US" sz="1100" dirty="0"/>
          </a:p>
        </p:txBody>
      </p:sp>
      <p:sp>
        <p:nvSpPr>
          <p:cNvPr id="20" name="Text 18">
            <a:hlinkClick r:id="rId2" tooltip=""/>
          </p:cNvPr>
          <p:cNvSpPr/>
          <p:nvPr/>
        </p:nvSpPr>
        <p:spPr>
          <a:xfrm>
            <a:off x="2551176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Liquid docs ↗</a:t>
            </a:r>
            <a:endParaRPr lang="en-US" sz="1100" dirty="0"/>
          </a:p>
        </p:txBody>
      </p:sp>
      <p:sp>
        <p:nvSpPr>
          <p:cNvPr id="21" name="Text 19">
            <a:hlinkClick r:id="rId3" tooltip=""/>
          </p:cNvPr>
          <p:cNvSpPr/>
          <p:nvPr/>
        </p:nvSpPr>
        <p:spPr>
          <a:xfrm>
            <a:off x="4526280" y="605332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Hugging Face community 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Big Thing in AI - SYSTEM ONE</dc:title>
  <dc:subject>A concise guide to decision models in AI products</dc:subject>
  <dc:creator>Viktor Zaika</dc:creator>
  <cp:lastModifiedBy>Viktor Zaika</cp:lastModifiedBy>
  <cp:revision>1</cp:revision>
  <dcterms:created xsi:type="dcterms:W3CDTF">2026-10-01T07:36:28Z</dcterms:created>
  <dcterms:modified xsi:type="dcterms:W3CDTF">2026-10-01T07:36:28Z</dcterms:modified>
</cp:coreProperties>
</file>