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prompts complets et les instructions de configuration sont dans les notes de haut-parleur pour chaque compilation. Commencez par une idée, pas la pile entière.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le construire
1. Mettez 30 messages dans une feuille avec une source et un ID stable.
2. Utilisez n8n pour transmettre un message à la fois au modèle. Validez les champs retournés avant de les stocker.
3. Enregistrez le devis brut et les champs structurés dans Supabase. Inspectez le regroupement avant de connecter les sources en direct.
Contexte manquant reste inconnu. Conserver les identifiants de source afin qu'une deuxième série ne duplique pas le même message.
Utiliser ce prompt pour l'extraction de feedback
Lisez cette rétroaction client et extrayez le problème sous-jacent en langage clair.
Retour &amp; #160;:
product_area
problem
severity de 1 à 5
related_feature si c’est clair
confidence de 0 à 1
En cas de doute, écrivez UNKNOWN.
Ne pas inventer de contexte qui ne figure pas dans la rétroaction originale.
Gardez séparément le libellé original du client.
Tableaux Supabase: https://supabase.com/docs/guides/database/tables
n8n Noeud de feuilles Google: https://docs.n8n.io/integrations/builtin/app-nodes/n8n-nodes-base.googlesheets/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le construire
1. Enregistrer une courte liste d'URL de page. Obtenir et normaliser leur texte sur un calendrier.
2. Enregistrez chaque instantané. Comparez avec le précédent rapport réussi avant d'appeler le modèle.
3. Envoyez uniquement le contenu modifié pour examen. Prévenez un changement significatif; séparez les défauts des alertes de changement.
Un fetch bloqué n'est pas un changement de produit. Le premier fetch crée une ligne de base, pas une alerte.
Utilisez ce prompt pour les changements de concurrents
Comparez ces deux versions de la même page concurrente.
Ignorer les changements de libellé minuscules, les changements de formatage et les textes juridiques sans importance.
Dites-moi seulement si quelque chose de significatif a changé pour le produit, le prix, le positionnement, l'embarquement ou le client cible.
Retour &amp; #160;:
changed: true/false
summary
why_it_matters
confidence
n8n Demande HTTP: https://docs.n8n.io/integrations/builtin/core-nodes/n8n-nodes-base.httprequest/
n8n Déclenchement des horaires: https://docs.n8n.io/integrations/builtin/core-nodes/n8n-nodes-base.scheduletrigger/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le construire
1. Tag feedback, notes et contraintes avec la même fonction_id dans Supabase.
2. Choisissez la fonction dans une petite application. Obtenez ses preuves et envoyez le contexte à un appel de modèle côté serveur.
3. Générer une ébauche, puis exécuter le prompt d'ingénierie-révision. Résoudre les questions ouvertes avant de traiter le PRD comme prêt.
Les étiquettes suffisent pour la première version. Une ébauche produite par le modèle n'est pas une spécification approuvée.
Utilisez ce prompt pour rédiger le PRD
Vous rédigez un PRD uniquement à partir des preuves existantes.
Utilisez les commentaires des clients, les notes analytiques et les contraintes techniques ci-dessous.
Ne pas inventer les exigences.
Marquez clairement les hypothèses.
Si une information importante manque, créez une OPEN QUESTION au lieu de deviner.
Utilisez ce prompt pour la revue technique
Lisez ce PRD comme un ingénieur qui n'a jamais vu la fonction avant.
Indiquer tout ce qui peut être compris de deux manières différentes ou ne peut être mis en œuvre sans une autre décision.
Tableaux Supabase: https://supabase.com/docs/guides/database/tables
Mode de plan amovible: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le construire
1. Décrivez l'idée et la question que vous voulez tester.
2. Générer un bref avec des écrans, des actions et des données fausses. Supprimer les fonctionnalités non liées à cette question.
3. Collez le mémoire en un seul constructeur. Cliquez sur lui avec un utilisateur et gardez les questions que le test expose.
Le briefing vient d'abord. Un prototype n'est pas le produit complet.
Utilisez ce prompt pour le prototype de mémoire
Je veux tester cette idée : [IDEA]
Créez le plus petit prototype cliquable possible qui me permettrait de tester l'interaction principale avec un utilisateur.
Utiliser de fausses données.
Ne pas ajouter la facturation, les paramètres, les panneaux d'administration, les notifications, les rôles ou d'autres fonctions secondaires, sauf si elles sont nécessaires pour le test.
Donnez-moi:
les écrans nécessaires
ce qui se passe sur chaque écran
échantillon de données fausses
ce qui peut rester complètement faux
Quelle question ce prototype devrait m'aider à répondre
Mode de plan amovible: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le construire
1. Exécutez à 8h45 dans votre fuseau horaire. Obtenez des éléments plus récents que la précédente exécution réussie.
2. Déduplication par ID source. Battez le contenu pertinent pour un digest et conservez les liens originaux.
3. Délivrer au canal que vous vérifiez. Après une semaine utile, ajouter le journal de fin de journée en option.
Vous ne devriez pas perdre les mises à jour parce que la livraison a échoué.
Utilisez ce prompt pour le digest du matin
Résumez seulement les choses qui peuvent affecter les décisions de produits aujourd'hui.
Ignorez le bruit et la conversation sociale.
Afficher &amp; #160;:
blocants
les questions relatives aux clients
les décisions qui m'attendent
changements importants depuis hier
Si rien d'important ne s'est passé, dites-le.
Utilisez ce prompt pour le journal des produits
D'après les tâches, les notes et les décisions d'aujourd'hui, dites-moi ce qui a vraiment changé.
Qu'avons-nous appris ?
Quelle hypothèse est devenue plus faible ?
Qu'est-ce qui ne doit pas encore être décidé?
n8n Déclenchement des horaires: https://docs.n8n.io/integrations/builtin/core-nodes/n8n-nodes-base.scheduletrigger/
n8n Noeud Gmail: https://docs.n8n.io/integrations/builtin/app-nodes/n8n-nodes-base.gmail/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le construire
1. Importation du CSV. Préserver les montants originaux, les dates, les devises et les descriptions.
2. Envoyez les descriptions des marchands pour la classification. Examiner les catégories incertaines et les marchands répétés.
3. Utilisez des formules ou SQL pour les totaux. Comparez les mois similaires; gardez les devises séparées à moins que vous n'ayez des taux de change explicites.
Une retenue temporaire n'est pas automatiquement une dépense finale. La répétition a besoin d'un historique de transaction, pas d'un nom de marchand.
Utiliser ce prompt pour la classification des transactions
Classez cette transaction selon le nom et la description du marchand.
Retour &amp; #160;:
normalized_merchant
category
recurring: true/false/unknown
confidence
N'estimez pas le montant, la date ou la devise. Ceux-ci proviennent des données de transaction initiales.
Tableaux Supabase: https://supabase.com/docs/guides/database/tables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la source de la vérité
Les commentaires originaux, les instantanés précédents, les preuves marquées et les champs de transaction originaux demeurent disponibles. La sortie du modèle ajoute une structure; elle ne remplace pas les originaux.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14476" y="137160"/>
            <a:ext cx="10160000" cy="5715000"/>
          </a:xfrm>
          <a:prstGeom prst="rect">
            <a:avLst/>
          </a:prstGeom>
        </p:spPr>
      </p:pic>
      <p:sp>
        <p:nvSpPr>
          <p:cNvPr id="3" name="Text 0"/>
          <p:cNvSpPr/>
          <p:nvPr/>
        </p:nvSpPr>
        <p:spPr>
          <a:xfrm>
            <a:off x="640080" y="5897880"/>
            <a:ext cx="10972800" cy="420624"/>
          </a:xfrm>
          <a:prstGeom prst="rect">
            <a:avLst/>
          </a:prstGeom>
          <a:noFill/>
          <a:ln/>
        </p:spPr>
        <p:txBody>
          <a:bodyPr wrap="square" lIns="0" tIns="0" rIns="0" bIns="0" rtlCol="0" anchor="ctr">
            <a:normAutofit/>
          </a:bodyPr>
          <a:lstStyle/>
          <a:p>
            <a:pPr indent="0" marL="0">
              <a:buNone/>
            </a:pPr>
            <a:r>
              <a:rPr lang="en-US" sz="1600" dirty="0">
                <a:solidFill>
                  <a:srgbClr val="666666"/>
                </a:solidFill>
                <a:latin typeface="Arial" pitchFamily="34" charset="0"/>
                <a:ea typeface="Arial" pitchFamily="34" charset="-122"/>
                <a:cs typeface="Arial" pitchFamily="34" charset="-120"/>
              </a:rPr>
              <a:t>Cinq petits builds et un bonus : quoi connecter, quoi tester et les prompts à utiliser.</a:t>
            </a:r>
            <a:endParaRPr lang="en-US" sz="1600" dirty="0"/>
          </a:p>
        </p:txBody>
      </p:sp>
      <p:sp>
        <p:nvSpPr>
          <p:cNvPr id="4" name="Text 1"/>
          <p:cNvSpPr/>
          <p:nvPr/>
        </p:nvSpPr>
        <p:spPr>
          <a:xfrm>
            <a:off x="640080" y="6473952"/>
            <a:ext cx="9144000" cy="228600"/>
          </a:xfrm>
          <a:prstGeom prst="rect">
            <a:avLst/>
          </a:prstGeom>
          <a:noFill/>
          <a:ln/>
        </p:spPr>
        <p:txBody>
          <a:bodyPr wrap="square" lIns="0" tIns="0" rIns="0" bIns="0" rtlCol="0" anchor="ctr">
            <a:normAutofit/>
          </a:bodyPr>
          <a:lstStyle/>
          <a:p>
            <a:pPr indent="0" marL="0">
              <a:buNone/>
            </a:pPr>
            <a:r>
              <a:rPr lang="en-US" sz="1000" dirty="0">
                <a:solidFill>
                  <a:srgbClr val="191919"/>
                </a:solidFill>
                <a:latin typeface="Arial" pitchFamily="34" charset="0"/>
                <a:ea typeface="Arial" pitchFamily="34" charset="-122"/>
                <a:cs typeface="Arial" pitchFamily="34" charset="-120"/>
              </a:rPr>
              <a:t>Viktor Zaika</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01</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Votre propre cerveau pour les retours clients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Cinq petites constructions d'IA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Claude ou ChatGPT · Supabase</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Commencer par</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30 anciens messages de support</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Les commentaires originaux à côté d'un problème structuré, caractéristique, gravité et confiance.</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02</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Un petit espion de la concurrence</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Cinq petites constructions d'IA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Demande HTTP · Supabase · Claude ou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Commencer par</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5 concurrents, 2 ou 3 pages chacune</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Une alerte sur un changement matériel, avec le lien de page et la version précédente.</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03</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Un assistant PRD avec du vrai contexte</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Cinq petites constructions d'IA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Lovable · Supabase · Claude ou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Commencer par</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fonctionnalité, 10 commentaires, 1 note métrique, 1 contrainte</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Une ébauche fondée sur des données probantes et les questions qu'un ingénieur doit encore répondre.</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04</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Un générateur de prototypes avec des limites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Cinq petites constructions d'IA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Claude ou ChatGPT · Aimable, v0 ou Replit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Commencer par</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idée, 1 interaction principale</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Un bref étroit suivi d'un prototype cliquable utilisant des données fausses.</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05</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Votre assistant produit du matin</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Cinq petites constructions d'IA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Gmail, Slack ou Linear/Jira · un modèle · un canal de livraison</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Commencer par</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source, 1 digest du matin</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Un bref résumé avec des blocants, des questions de clients et des décisions qui vous attendent.</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Bonus</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Bonus : faire le point sur ses finances personnelles</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Cinq petites constructions d'IA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Feuillets Google ou Supabase · n8n · un modèle</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Commencer par</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2 ou 3 mois de données CSV exportées</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Total exact avec des noms de marchands plus propres et des catégories de dépenses réexaminables.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L'étape suivante</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Construisez d'abord la petite version.</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Cinq petites constructions d'IA</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828800"/>
            <a:ext cx="10789920" cy="685800"/>
          </a:xfrm>
          <a:prstGeom prst="rect">
            <a:avLst/>
          </a:prstGeom>
          <a:noFill/>
          <a:ln/>
        </p:spPr>
        <p:txBody>
          <a:bodyPr wrap="square" lIns="0" tIns="0" rIns="0" bIns="0" rtlCol="0" anchor="ctr">
            <a:normAutofit/>
          </a:bodyPr>
          <a:lstStyle/>
          <a:p>
            <a:pPr indent="0" marL="0">
              <a:buNone/>
            </a:pPr>
            <a:r>
              <a:rPr lang="en-US" sz="2200" dirty="0">
                <a:solidFill>
                  <a:srgbClr val="191919"/>
                </a:solidFill>
                <a:latin typeface="Arial" pitchFamily="34" charset="0"/>
                <a:ea typeface="Arial" pitchFamily="34" charset="-122"/>
                <a:cs typeface="Arial" pitchFamily="34" charset="-120"/>
              </a:rPr>
              <a:t>Choisissez une compilation et vérifiez si le résultat est utile avant d'ajouter d'autres sources ou fonctionnalités.</a:t>
            </a:r>
            <a:endParaRPr lang="en-US" sz="2200" dirty="0"/>
          </a:p>
        </p:txBody>
      </p:sp>
      <p:sp>
        <p:nvSpPr>
          <p:cNvPr id="8" name="Text 6"/>
          <p:cNvSpPr/>
          <p:nvPr/>
        </p:nvSpPr>
        <p:spPr>
          <a:xfrm>
            <a:off x="59436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Votre propre cerveau pour les retours clients</a:t>
            </a:r>
            <a:endParaRPr lang="en-US" sz="1700" dirty="0"/>
          </a:p>
        </p:txBody>
      </p:sp>
      <p:sp>
        <p:nvSpPr>
          <p:cNvPr id="9" name="Text 7"/>
          <p:cNvSpPr/>
          <p:nvPr/>
        </p:nvSpPr>
        <p:spPr>
          <a:xfrm>
            <a:off x="59436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30 anciens messages de support</a:t>
            </a:r>
            <a:endParaRPr lang="en-US" sz="1500" dirty="0"/>
          </a:p>
        </p:txBody>
      </p:sp>
      <p:sp>
        <p:nvSpPr>
          <p:cNvPr id="10" name="Text 8"/>
          <p:cNvSpPr/>
          <p:nvPr/>
        </p:nvSpPr>
        <p:spPr>
          <a:xfrm>
            <a:off x="434340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Un petit espion de la concurrence</a:t>
            </a:r>
            <a:endParaRPr lang="en-US" sz="1700" dirty="0"/>
          </a:p>
        </p:txBody>
      </p:sp>
      <p:sp>
        <p:nvSpPr>
          <p:cNvPr id="11" name="Text 9"/>
          <p:cNvSpPr/>
          <p:nvPr/>
        </p:nvSpPr>
        <p:spPr>
          <a:xfrm>
            <a:off x="434340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5 concurrents, 2 ou 3 pages chacune</a:t>
            </a:r>
            <a:endParaRPr lang="en-US" sz="1500" dirty="0"/>
          </a:p>
        </p:txBody>
      </p:sp>
      <p:sp>
        <p:nvSpPr>
          <p:cNvPr id="12" name="Text 10"/>
          <p:cNvSpPr/>
          <p:nvPr/>
        </p:nvSpPr>
        <p:spPr>
          <a:xfrm>
            <a:off x="809244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Un assistant PRD avec du vrai contexte</a:t>
            </a:r>
            <a:endParaRPr lang="en-US" sz="1700" dirty="0"/>
          </a:p>
        </p:txBody>
      </p:sp>
      <p:sp>
        <p:nvSpPr>
          <p:cNvPr id="13" name="Text 11"/>
          <p:cNvSpPr/>
          <p:nvPr/>
        </p:nvSpPr>
        <p:spPr>
          <a:xfrm>
            <a:off x="809244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fonctionnalité, 10 commentaires, 1 note métrique, 1 contrainte</a:t>
            </a:r>
            <a:endParaRPr lang="en-US" sz="1500" dirty="0"/>
          </a:p>
        </p:txBody>
      </p:sp>
      <p:sp>
        <p:nvSpPr>
          <p:cNvPr id="14" name="Text 12"/>
          <p:cNvSpPr/>
          <p:nvPr/>
        </p:nvSpPr>
        <p:spPr>
          <a:xfrm>
            <a:off x="59436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Un générateur de prototypes avec des limites</a:t>
            </a:r>
            <a:endParaRPr lang="en-US" sz="1700" dirty="0"/>
          </a:p>
        </p:txBody>
      </p:sp>
      <p:sp>
        <p:nvSpPr>
          <p:cNvPr id="15" name="Text 13"/>
          <p:cNvSpPr/>
          <p:nvPr/>
        </p:nvSpPr>
        <p:spPr>
          <a:xfrm>
            <a:off x="59436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idée, 1 interaction principale</a:t>
            </a:r>
            <a:endParaRPr lang="en-US" sz="1500" dirty="0"/>
          </a:p>
        </p:txBody>
      </p:sp>
      <p:sp>
        <p:nvSpPr>
          <p:cNvPr id="16" name="Text 14"/>
          <p:cNvSpPr/>
          <p:nvPr/>
        </p:nvSpPr>
        <p:spPr>
          <a:xfrm>
            <a:off x="434340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Votre assistant produit du matin</a:t>
            </a:r>
            <a:endParaRPr lang="en-US" sz="1700" dirty="0"/>
          </a:p>
        </p:txBody>
      </p:sp>
      <p:sp>
        <p:nvSpPr>
          <p:cNvPr id="17" name="Text 15"/>
          <p:cNvSpPr/>
          <p:nvPr/>
        </p:nvSpPr>
        <p:spPr>
          <a:xfrm>
            <a:off x="434340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source, 1 digest du matin</a:t>
            </a:r>
            <a:endParaRPr lang="en-US" sz="1500" dirty="0"/>
          </a:p>
        </p:txBody>
      </p:sp>
      <p:sp>
        <p:nvSpPr>
          <p:cNvPr id="18" name="Text 16"/>
          <p:cNvSpPr/>
          <p:nvPr/>
        </p:nvSpPr>
        <p:spPr>
          <a:xfrm>
            <a:off x="809244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Bonus : faire le point sur ses finances personnelles</a:t>
            </a:r>
            <a:endParaRPr lang="en-US" sz="1700" dirty="0"/>
          </a:p>
        </p:txBody>
      </p:sp>
      <p:sp>
        <p:nvSpPr>
          <p:cNvPr id="19" name="Text 17"/>
          <p:cNvSpPr/>
          <p:nvPr/>
        </p:nvSpPr>
        <p:spPr>
          <a:xfrm>
            <a:off x="809244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2 ou 3 mois de données CSV exportées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outils d’IA que vous pouvez créer dès maintenant, presque sans expérience</dc:title>
  <dc:subject>Cinq petits builds et un bonus : quoi connecter, quoi tester et les prompts à utiliser.</dc:subject>
  <dc:creator>Viktor Zaika</dc:creator>
  <cp:lastModifiedBy>Viktor Zaika</cp:lastModifiedBy>
  <cp:revision>1</cp:revision>
  <dcterms:created xsi:type="dcterms:W3CDTF">2026-10-05T17:07:34Z</dcterms:created>
  <dcterms:modified xsi:type="dcterms:W3CDTF">2026-10-05T17:07:34Z</dcterms:modified>
</cp:coreProperties>
</file>