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lovable.dev/integrations/supabase" TargetMode="Externa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posthog.com/docs/product-analytics/funnel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lovable.dev/integrations/supabase" TargetMode="Externa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supabase.com/docs/guides/database/postgres/row-level-security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n8n.io/advanced-ai/human-in-the-loop-tools" TargetMode="Externa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n8n.io/integrations/builtin/cluster-nodes/sub-nodes/n8n-nodes-langchain.outputparserstructured" TargetMode="External"/><Relationship Id="rId1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supabase.com/docs/guides/database/overview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lovable.dev/integrations/supabase" TargetMode="External"/><Relationship Id="rId2" Type="http://schemas.openxmlformats.org/officeDocument/2006/relationships/hyperlink" Target="https://docs.lovable.dev/integrations/supabase" TargetMode="External"/><Relationship Id="rId3" Type="http://schemas.openxmlformats.org/officeDocument/2006/relationships/hyperlink" Target="https://supabase.com/docs/guides/database/postgres/row-level-security" TargetMode="External"/><Relationship Id="rId4" Type="http://schemas.openxmlformats.org/officeDocument/2006/relationships/hyperlink" Target="https://supabase.com/docs/guides/database/postgres/row-level-security" TargetMode="External"/><Relationship Id="rId5" Type="http://schemas.openxmlformats.org/officeDocument/2006/relationships/hyperlink" Target="https://supabase.com/docs/guides/functions" TargetMode="External"/><Relationship Id="rId6" Type="http://schemas.openxmlformats.org/officeDocument/2006/relationships/hyperlink" Target="https://supabase.com/docs/guides/functions" TargetMode="External"/><Relationship Id="rId7" Type="http://schemas.openxmlformats.org/officeDocument/2006/relationships/hyperlink" Target="https://posthog.com/docs/product-analytics/funnels" TargetMode="External"/><Relationship Id="rId8" Type="http://schemas.openxmlformats.org/officeDocument/2006/relationships/hyperlink" Target="https://posthog.com/docs/product-analytics/funnels" TargetMode="External"/><Relationship Id="rId9" Type="http://schemas.openxmlformats.org/officeDocument/2006/relationships/hyperlink" Target="https://resend.com/features/email-api" TargetMode="External"/><Relationship Id="rId10" Type="http://schemas.openxmlformats.org/officeDocument/2006/relationships/hyperlink" Target="https://resend.com/features/email-api" TargetMode="External"/><Relationship Id="rId11" Type="http://schemas.openxmlformats.org/officeDocument/2006/relationships/hyperlink" Target="https://docs.replit.com/features/agent/overview" TargetMode="External"/><Relationship Id="rId12" Type="http://schemas.openxmlformats.org/officeDocument/2006/relationships/hyperlink" Target="https://docs.replit.com/features/agent/overview" TargetMode="External"/><Relationship Id="rId13" Type="http://schemas.openxmlformats.org/officeDocument/2006/relationships/hyperlink" Target="https://docs.n8n.io/integrations/builtin/cluster-nodes/sub-nodes/n8n-nodes-langchain.outputparserstructured" TargetMode="External"/><Relationship Id="rId14" Type="http://schemas.openxmlformats.org/officeDocument/2006/relationships/hyperlink" Target="https://docs.n8n.io/integrations/builtin/cluster-nodes/sub-nodes/n8n-nodes-langchain.outputparserstructured" TargetMode="External"/><Relationship Id="rId15" Type="http://schemas.openxmlformats.org/officeDocument/2006/relationships/hyperlink" Target="https://docs.n8n.io/advanced-ai/human-in-the-loop-tools" TargetMode="External"/><Relationship Id="rId16" Type="http://schemas.openxmlformats.org/officeDocument/2006/relationships/hyperlink" Target="https://docs.n8n.io/advanced-ai/human-in-the-loop-tools" TargetMode="External"/><Relationship Id="rId17" Type="http://schemas.openxmlformats.org/officeDocument/2006/relationships/hyperlink" Target="https://www.make.com/en/integrations" TargetMode="External"/><Relationship Id="rId18" Type="http://schemas.openxmlformats.org/officeDocument/2006/relationships/hyperlink" Target="https://www.make.com/en/integrations" TargetMode="External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2552" y="0"/>
            <a:ext cx="54864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50292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/ NOTES DE TERRAIN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58368" y="132588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Conseils et outils IA #1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658368" y="2880360"/>
            <a:ext cx="5394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Testez une idée. Créez un MVP. Automatisez le travail qui ne cesse de voler votre journée.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58368" y="651052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COMMENCEZ ICI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Trois objectifs. Trois points de départ concrets.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Tester la demande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Créez une page de présentation avec une première interaction utile. Réalisez manuellement la partie coûteuse avant de l’automatiser.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3210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· Supabase · PostHog · Resend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37083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8114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Créer un MVP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8114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Choisissez une application web classique si l’interface est le cœur du travail. Choisissez une application backend si le produit repose sur des tâches, des API ou du traitement.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8114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+ Supabase / Replit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811987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3018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Automatiser le travail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33018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Reliez les outils que vous utilisez déjà. Laissez l’IA interpréter les entrées ambiguës, gardez les règles précises dans le code et ajoutez de la mémoire et des validations.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3018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n8n OU Make · LLM · BASE DE DONNÉES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21792" y="562356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L’objectif est d’apprendre plus tôt, de construire uniquement ce qui est nécessaire et de passer moins de temps à répéter le travail.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VALIDER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Testez le résultat avant de construire la machinerie.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45920"/>
            <a:ext cx="10945368" cy="4379976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 : documents Lovable, PostHog, Resend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VALIDER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Mesurez les étapes, pas seulement les visites.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92224"/>
            <a:ext cx="5193792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11680"/>
            <a:ext cx="4773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Commencez manuellement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68880"/>
            <a:ext cx="4773168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Permettez à quelqu’un de téléverser un PDF. Rédigez les premiers rapports vous-même et envoyez-les par e-mail. N’automatisez cette étape qu’une fois la demande confirmée.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089904" y="1792224"/>
            <a:ext cx="5477256" cy="3611880"/>
          </a:xfrm>
          <a:prstGeom prst="rect">
            <a:avLst/>
          </a:prstGeom>
          <a:solidFill>
            <a:srgbClr val="EDF5EE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45936" y="2048256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entonnoir illustratif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345936" y="2633472"/>
            <a:ext cx="484632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1 400 visites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382 clics sur Essayez-le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117 formulaires démarrés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 formulaires terminés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réponses par e-mail</a:t>
            </a:r>
            <a:endParaRPr lang="en-US" sz="2100" dirty="0"/>
          </a:p>
        </p:txBody>
      </p:sp>
      <p:sp>
        <p:nvSpPr>
          <p:cNvPr id="13" name="Text 11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 : entonnoirs PostHog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CONSTRUIRE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Choisissez selon la partie la plus complexe du produit.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536192"/>
            <a:ext cx="10945368" cy="4626864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 : Agent Lovable + Supabase et Replit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CONSTRUIRE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L'authentification n'est pas une autorisation.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83080"/>
            <a:ext cx="521208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02536"/>
            <a:ext cx="479145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 identifie Alice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59736"/>
            <a:ext cx="4791456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connexion indique à l’application qui fait la demande. Elle ne détermine pas, à elle seule, si Alice peut consulter les données de Bob.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08192" y="1783080"/>
            <a:ext cx="5458968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18504" y="2002536"/>
            <a:ext cx="50383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RLS restreint les lignes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318504" y="2459736"/>
            <a:ext cx="5038344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autorisations de base de données et les politiques au niveau des lignes déterminent à quelles données cette requête peut accéder. Placez les appels d'API secrets derrière un point de terminaison de serveur ou une fonction Edge.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21792" y="5623560"/>
            <a:ext cx="10927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Secret Stripe · Clé Resend · Clé OpenAI → côté serveur uniquement</a:t>
            </a:r>
            <a:endParaRPr lang="en-US" sz="18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 : Supabase RLS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AUTOMATISER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Saisir → comprendre → décider → agir → mémoriser.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55064"/>
            <a:ext cx="10945368" cy="4279392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 : Analyseur de sortie structurée n8n et examen humain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AUTOMATISER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workflows qui vous font réellement gagner du temps.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5564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8366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Recherche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226771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RSS / sites → déduplication → classements LLM → un résumé</a:t>
            </a:r>
            <a:endParaRPr lang="en-US" sz="1370" dirty="0"/>
          </a:p>
        </p:txBody>
      </p:sp>
      <p:sp>
        <p:nvSpPr>
          <p:cNvPr id="10" name="Shape 8"/>
          <p:cNvSpPr/>
          <p:nvPr/>
        </p:nvSpPr>
        <p:spPr>
          <a:xfrm>
            <a:off x="6190488" y="175564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91656" y="188366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Réunions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391656" y="226771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Transcription → décisions/actions → tâches + résumé</a:t>
            </a:r>
            <a:endParaRPr lang="en-US" sz="1370" dirty="0"/>
          </a:p>
        </p:txBody>
      </p:sp>
      <p:sp>
        <p:nvSpPr>
          <p:cNvPr id="13" name="Shape 11"/>
          <p:cNvSpPr/>
          <p:nvPr/>
        </p:nvSpPr>
        <p:spPr>
          <a:xfrm>
            <a:off x="621792" y="376732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89534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Contenu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2960" y="427939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Idée Telegram → Notion → questions de recherche → attendre</a:t>
            </a:r>
            <a:endParaRPr lang="en-US" sz="1370" dirty="0"/>
          </a:p>
        </p:txBody>
      </p:sp>
      <p:sp>
        <p:nvSpPr>
          <p:cNvPr id="16" name="Shape 14"/>
          <p:cNvSpPr/>
          <p:nvPr/>
        </p:nvSpPr>
        <p:spPr>
          <a:xfrm>
            <a:off x="6190488" y="376732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91656" y="389534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Observabilité en ligne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391656" y="427939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Alertes/avis → déduplication → classer → notifier</a:t>
            </a:r>
            <a:endParaRPr lang="en-US" sz="1370" dirty="0"/>
          </a:p>
        </p:txBody>
      </p:sp>
      <p:sp>
        <p:nvSpPr>
          <p:cNvPr id="19" name="Text 17"/>
          <p:cNvSpPr/>
          <p:nvPr/>
        </p:nvSpPr>
        <p:spPr>
          <a:xfrm>
            <a:off x="621792" y="5998464"/>
            <a:ext cx="10515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automatisme n’a pas besoin d’écrire le message pour être utile.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DÉCIDER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Utilisez l’IA pour interpréter le langage ; utilisez le code pour les règles précises.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55064"/>
            <a:ext cx="10945368" cy="4178808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 : Analyseur de sortie structurée n8n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RAPPELEZ-VOUS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seule table peut donner l'impression d'un flux de travail plus intelligent.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73936"/>
            <a:ext cx="4617720" cy="4041648"/>
          </a:xfrm>
          <a:prstGeom prst="rect">
            <a:avLst/>
          </a:prstGeom>
          <a:solidFill>
            <a:srgbClr val="EDF5EE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2075688"/>
            <a:ext cx="3840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source_url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hash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first_seen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summary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topic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5513832" y="1773936"/>
            <a:ext cx="6053328" cy="4041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24144" y="1993392"/>
            <a:ext cx="56327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Avant des travaux coûteux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724144" y="2450592"/>
            <a:ext cx="563270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Ai-je déjà vu cette URL ou ce hachage ?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Oui → sautez-le.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 → traiter, enregistrer et notifier.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Stockez suffisamment d’état pour éviter de répéter le travail.</a:t>
            </a:r>
            <a:endParaRPr lang="en-US" sz="1500" dirty="0"/>
          </a:p>
        </p:txBody>
      </p:sp>
      <p:sp>
        <p:nvSpPr>
          <p:cNvPr id="12" name="Text 10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 : Aperçu de Postgres Supabase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GARDEZ-LES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Trois combinaisons d’outils à retenir.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8105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9385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Testez si quelqu'un s'en soucie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23225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+ Supabase + PostHog + Resend</a:t>
            </a:r>
            <a:endParaRPr lang="en-US" sz="1370" dirty="0"/>
          </a:p>
        </p:txBody>
      </p:sp>
      <p:sp>
        <p:nvSpPr>
          <p:cNvPr id="10" name="Shape 8"/>
          <p:cNvSpPr/>
          <p:nvPr/>
        </p:nvSpPr>
        <p:spPr>
          <a:xfrm>
            <a:off x="621792" y="31821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33101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Construire quelque chose d'utilisable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22960" y="36941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+ Supabase, ou Replit lorsque la logique backend est la partie intéressante</a:t>
            </a:r>
            <a:endParaRPr lang="en-US" sz="1370" dirty="0"/>
          </a:p>
        </p:txBody>
      </p:sp>
      <p:sp>
        <p:nvSpPr>
          <p:cNvPr id="13" name="Shape 11"/>
          <p:cNvSpPr/>
          <p:nvPr/>
        </p:nvSpPr>
        <p:spPr>
          <a:xfrm>
            <a:off x="621792" y="45537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6817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Automatisez votre propre travail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2960" y="50657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n8n + les outils que vous utilisez déjà + LLM + une petite base de données pour la mémoire</a:t>
            </a:r>
            <a:endParaRPr lang="en-US" sz="13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UTILISEZ CE PROMPT POUR VALIDER UNE IDÉE AVANT DE CRÉER LE PRODUIT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Valider une idée sans construire l'entreprise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 souhaite valider cette idée de produit : [DESCRIBE IDEA].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 ne veux PAS encore créer le produit complet.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Concevez la plus petite architecture de validation possible en utilisant Lovable, Supabase, PostHog et Resend.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Expliquer: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que faut-il réellement construire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Qu'est-ce qui peut être simulé manuellement en coulisses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quelles données doivent être stockées dans Supabase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quels événements PostHog je dois suivre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quel entonnoir de conversion dois-je créer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quels e-mails doivent être envoyés via Resend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Qu'est-ce qui compterait comme preuve suffisante pour passer à un MVP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Gardez l’architecture intentionnellement simple. N'introduisez pas de services supplémentaires à moins d'avoir une très bonne raison.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UTILISEZ CE PROMPT POUR CHOISIR UN MVP SIMPLE ET SOLIDE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Choisissez le plus petit MVP techniquement sensé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 souhaite créer ce MVP : [DESCRIBE PRODUCT].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Aide-moi à choisir entre :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Lovable + Supabase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Replit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une combinaison des deux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 choisissez pas en fonction de l'outil que vous préférez. Choisissez en fonction des exigences techniques réelles.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Identifiez d’abord :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Exigences du front-end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authentification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entités et relations de base de données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règles d'autorisation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API externes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tâches en arrière-plan ou de longue durée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stockage de fichiers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paiements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e-mail transactionnel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analyses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Proposez ensuite la plus petite architecture encore techniquement saine.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Dites-moi explicitement quelles opérations doivent avoir lieu côté serveur et quels secrets ne doivent JAMAIS être exposés dans le frontend.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vous utilisez Supabase, proposez également les tables et les règles RLS.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UTILISEZ CE PROMPT POUR DISTINGUER RÈGLES, IA, VALIDATIONS ET MÉMOIRE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Séparez les règles, l'IA, l'approbation et la mémoire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Actuellement, je le fais manuellement 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[DÉCRIRE LE PROCESSUS EN LANGAGE HUMAIN NORMAL]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Concevez une automatisation pour cela.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Séparez le flux de travail en 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étapes déterministes qui devraient utiliser la logique normale,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étapes ambiguës où un LLM est réellement utile,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actions qui devraient nécessiter l'approbation humaine,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état qui doit être stocké pour que le flux de travail se souvienne de ce qu'il a déjà fait.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Préférez n8n et les services que j'utilise déjà. Gardez le nombre de pièces mobiles aussi petit que possible.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 chaque étape LLM, définissez la sortie JSON structurée exacte qu'elle doit renvoyer.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Dites-moi également comment ce flux de travail peut échouer et ce que je dois enregistrer afin de pouvoir le déboguer plus tard.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LECTURES COMPLÉMENTAIRES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Documentation produit derrière les diagrammes.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Conseils et outils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5">
            <a:hlinkClick r:id="rId1" tooltip=""/>
          </p:cNvPr>
          <p:cNvSpPr/>
          <p:nvPr/>
        </p:nvSpPr>
        <p:spPr>
          <a:xfrm>
            <a:off x="621792" y="175564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Lovable + Supabase</a:t>
            </a:r>
            <a:endParaRPr lang="en-US" sz="1600" dirty="0"/>
          </a:p>
        </p:txBody>
      </p:sp>
      <p:sp>
        <p:nvSpPr>
          <p:cNvPr id="8" name="Text 6">
            <a:hlinkClick r:id="rId2" tooltip=""/>
          </p:cNvPr>
          <p:cNvSpPr/>
          <p:nvPr/>
        </p:nvSpPr>
        <p:spPr>
          <a:xfrm>
            <a:off x="621792" y="2020824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docs.lovable.dev/integrations/supabase</a:t>
            </a:r>
            <a:endParaRPr lang="en-US" sz="1000" dirty="0"/>
          </a:p>
        </p:txBody>
      </p:sp>
      <p:sp>
        <p:nvSpPr>
          <p:cNvPr id="9" name="Text 7">
            <a:hlinkClick r:id="rId3" tooltip=""/>
          </p:cNvPr>
          <p:cNvSpPr/>
          <p:nvPr/>
        </p:nvSpPr>
        <p:spPr>
          <a:xfrm>
            <a:off x="621792" y="2505456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 RLS</a:t>
            </a:r>
            <a:endParaRPr lang="en-US" sz="1600" dirty="0"/>
          </a:p>
        </p:txBody>
      </p:sp>
      <p:sp>
        <p:nvSpPr>
          <p:cNvPr id="10" name="Text 8">
            <a:hlinkClick r:id="rId4" tooltip=""/>
          </p:cNvPr>
          <p:cNvSpPr/>
          <p:nvPr/>
        </p:nvSpPr>
        <p:spPr>
          <a:xfrm>
            <a:off x="621792" y="2770632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supabase.com/docs/guides/database/postgres/row-level-security</a:t>
            </a:r>
            <a:endParaRPr lang="en-US" sz="1000" dirty="0"/>
          </a:p>
        </p:txBody>
      </p:sp>
      <p:sp>
        <p:nvSpPr>
          <p:cNvPr id="11" name="Text 9">
            <a:hlinkClick r:id="rId5" tooltip=""/>
          </p:cNvPr>
          <p:cNvSpPr/>
          <p:nvPr/>
        </p:nvSpPr>
        <p:spPr>
          <a:xfrm>
            <a:off x="621792" y="3255264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Fonctions de bord Supabase</a:t>
            </a:r>
            <a:endParaRPr lang="en-US" sz="1600" dirty="0"/>
          </a:p>
        </p:txBody>
      </p:sp>
      <p:sp>
        <p:nvSpPr>
          <p:cNvPr id="12" name="Text 10">
            <a:hlinkClick r:id="rId6" tooltip=""/>
          </p:cNvPr>
          <p:cNvSpPr/>
          <p:nvPr/>
        </p:nvSpPr>
        <p:spPr>
          <a:xfrm>
            <a:off x="621792" y="3520440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supabase.com/docs/guides/functions</a:t>
            </a:r>
            <a:endParaRPr lang="en-US" sz="1000" dirty="0"/>
          </a:p>
        </p:txBody>
      </p:sp>
      <p:sp>
        <p:nvSpPr>
          <p:cNvPr id="13" name="Text 11">
            <a:hlinkClick r:id="rId7" tooltip=""/>
          </p:cNvPr>
          <p:cNvSpPr/>
          <p:nvPr/>
        </p:nvSpPr>
        <p:spPr>
          <a:xfrm>
            <a:off x="621792" y="400507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Entonnoirs PostHog + replay</a:t>
            </a:r>
            <a:endParaRPr lang="en-US" sz="1600" dirty="0"/>
          </a:p>
        </p:txBody>
      </p:sp>
      <p:sp>
        <p:nvSpPr>
          <p:cNvPr id="14" name="Text 12">
            <a:hlinkClick r:id="rId8" tooltip=""/>
          </p:cNvPr>
          <p:cNvSpPr/>
          <p:nvPr/>
        </p:nvSpPr>
        <p:spPr>
          <a:xfrm>
            <a:off x="621792" y="4270248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posthog.com/docs/product-analytics/funnels</a:t>
            </a:r>
            <a:endParaRPr lang="en-US" sz="1000" dirty="0"/>
          </a:p>
        </p:txBody>
      </p:sp>
      <p:sp>
        <p:nvSpPr>
          <p:cNvPr id="15" name="Text 13">
            <a:hlinkClick r:id="rId9" tooltip=""/>
          </p:cNvPr>
          <p:cNvSpPr/>
          <p:nvPr/>
        </p:nvSpPr>
        <p:spPr>
          <a:xfrm>
            <a:off x="621792" y="4754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API de messagerie Resend</a:t>
            </a:r>
            <a:endParaRPr lang="en-US" sz="1600" dirty="0"/>
          </a:p>
        </p:txBody>
      </p:sp>
      <p:sp>
        <p:nvSpPr>
          <p:cNvPr id="16" name="Text 14">
            <a:hlinkClick r:id="rId10" tooltip=""/>
          </p:cNvPr>
          <p:cNvSpPr/>
          <p:nvPr/>
        </p:nvSpPr>
        <p:spPr>
          <a:xfrm>
            <a:off x="621792" y="5020056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resend.com/features/email-api</a:t>
            </a:r>
            <a:endParaRPr lang="en-US" sz="1000" dirty="0"/>
          </a:p>
        </p:txBody>
      </p:sp>
      <p:sp>
        <p:nvSpPr>
          <p:cNvPr id="17" name="Text 15">
            <a:hlinkClick r:id="rId11" tooltip=""/>
          </p:cNvPr>
          <p:cNvSpPr/>
          <p:nvPr/>
        </p:nvSpPr>
        <p:spPr>
          <a:xfrm>
            <a:off x="6126480" y="175564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Agent Replit</a:t>
            </a:r>
            <a:endParaRPr lang="en-US" sz="1600" dirty="0"/>
          </a:p>
        </p:txBody>
      </p:sp>
      <p:sp>
        <p:nvSpPr>
          <p:cNvPr id="18" name="Text 16">
            <a:hlinkClick r:id="rId12" tooltip=""/>
          </p:cNvPr>
          <p:cNvSpPr/>
          <p:nvPr/>
        </p:nvSpPr>
        <p:spPr>
          <a:xfrm>
            <a:off x="6126480" y="2020824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docs.replit.com/features/agent/overview</a:t>
            </a:r>
            <a:endParaRPr lang="en-US" sz="1000" dirty="0"/>
          </a:p>
        </p:txBody>
      </p:sp>
      <p:sp>
        <p:nvSpPr>
          <p:cNvPr id="19" name="Text 17">
            <a:hlinkClick r:id="rId13" tooltip=""/>
          </p:cNvPr>
          <p:cNvSpPr/>
          <p:nvPr/>
        </p:nvSpPr>
        <p:spPr>
          <a:xfrm>
            <a:off x="6126480" y="2505456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Sortie structurée n8n</a:t>
            </a:r>
            <a:endParaRPr lang="en-US" sz="1600" dirty="0"/>
          </a:p>
        </p:txBody>
      </p:sp>
      <p:sp>
        <p:nvSpPr>
          <p:cNvPr id="20" name="Text 18">
            <a:hlinkClick r:id="rId14" tooltip=""/>
          </p:cNvPr>
          <p:cNvSpPr/>
          <p:nvPr/>
        </p:nvSpPr>
        <p:spPr>
          <a:xfrm>
            <a:off x="6126480" y="2770632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docs.n8n.io/integrations/builtin/cluster-nodes/sub-nodes/n8n-nodes-langchain.outputparserstructured</a:t>
            </a:r>
            <a:endParaRPr lang="en-US" sz="1000" dirty="0"/>
          </a:p>
        </p:txBody>
      </p:sp>
      <p:sp>
        <p:nvSpPr>
          <p:cNvPr id="21" name="Text 19">
            <a:hlinkClick r:id="rId15" tooltip=""/>
          </p:cNvPr>
          <p:cNvSpPr/>
          <p:nvPr/>
        </p:nvSpPr>
        <p:spPr>
          <a:xfrm>
            <a:off x="6126480" y="3255264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Examen humain du n8n</a:t>
            </a:r>
            <a:endParaRPr lang="en-US" sz="1600" dirty="0"/>
          </a:p>
        </p:txBody>
      </p:sp>
      <p:sp>
        <p:nvSpPr>
          <p:cNvPr id="22" name="Text 20">
            <a:hlinkClick r:id="rId16" tooltip=""/>
          </p:cNvPr>
          <p:cNvSpPr/>
          <p:nvPr/>
        </p:nvSpPr>
        <p:spPr>
          <a:xfrm>
            <a:off x="6126480" y="3520440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docs.n8n.io/advanced-ai/human-in-the-loop-tools</a:t>
            </a:r>
            <a:endParaRPr lang="en-US" sz="1000" dirty="0"/>
          </a:p>
        </p:txBody>
      </p:sp>
      <p:sp>
        <p:nvSpPr>
          <p:cNvPr id="23" name="Text 21">
            <a:hlinkClick r:id="rId17" tooltip=""/>
          </p:cNvPr>
          <p:cNvSpPr/>
          <p:nvPr/>
        </p:nvSpPr>
        <p:spPr>
          <a:xfrm>
            <a:off x="6126480" y="400507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Intégrations Make</a:t>
            </a:r>
            <a:endParaRPr lang="en-US" sz="1600" dirty="0"/>
          </a:p>
        </p:txBody>
      </p:sp>
      <p:sp>
        <p:nvSpPr>
          <p:cNvPr id="24" name="Text 22">
            <a:hlinkClick r:id="rId18" tooltip=""/>
          </p:cNvPr>
          <p:cNvSpPr/>
          <p:nvPr/>
        </p:nvSpPr>
        <p:spPr>
          <a:xfrm>
            <a:off x="6126480" y="4270248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www.make.com/en/integrations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ZAIKA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Tips&amp;Tools #1 — October 2026</dc:title>
  <dc:subject>Practical ways to validate ideas, build MVPs, and automate work</dc:subject>
  <dc:creator>Viktor Zaika</dc:creator>
  <cp:lastModifiedBy>Viktor Zaika</cp:lastModifiedBy>
  <cp:revision>1</cp:revision>
  <dcterms:created xsi:type="dcterms:W3CDTF">2026-09-28T01:32:54Z</dcterms:created>
  <dcterms:modified xsi:type="dcterms:W3CDTF">2026-09-28T01:32:54Z</dcterms:modified>
</cp:coreProperties>
</file>