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https://typesafe.ai/blog/introducing-system-one-models-and-jev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TypeSafe: https://typesafe.ai/blog/introducing-system-one-models-and-jev
Liquid: https://docs.liquid.ai/lfm/models/decision-models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TypeSafe illustration, not independent evaluation. Original: https://typesafe.ai/blog/introducing-system-one-models-and-jev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TypeSafe evaluation: https://typesafe.ai/blog/introducing-system-one-models-and-jev
Reddit report: https://www.reddit.com/r/ArtificialInteligence/comments/1wkhsyh/jev_typesafeai_is_revolutionary_as_llms/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article is at zaika.pro/blog/next-big-thing-in-ai-system-one/. TypeSafe: https://typesafe.ai/blog/introducing-system-one-models-and-jev
Liquid: https://docs.liquid.ai/lfm/models/decision-models
Reddit: https://www.reddit.com/r/ArtificialInteligence/comments/1wkhsyh/jev_typesafeai_is_revolutionary_as_llms/
Hugging Face community: https://huggingface.co/blog/dddffgassa/jev-ai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ypesafe.ai/blog/introducing-system-one-models-and-jev" TargetMode="External"/><Relationship Id="rId1" Type="http://schemas.openxmlformats.org/officeDocument/2006/relationships/image" Target="../media/image-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typesafe.ai/blog/introducing-system-one-models-and-jev" TargetMode="External"/><Relationship Id="rId2" Type="http://schemas.openxmlformats.org/officeDocument/2006/relationships/hyperlink" Target="https://docs.liquid.ai/lfm/models/decision-models" TargetMode="External"/><Relationship Id="rId3" Type="http://schemas.openxmlformats.org/officeDocument/2006/relationships/hyperlink" Target="https://huggingface.co/blog/dddffgassa/jev-ai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"/>
            <a:ext cx="12191695" cy="685782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5897880"/>
            <a:ext cx="12191695" cy="960120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8640" y="605332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PRÓXIMA GRAN NOVEDAD EN IA: SYSTEM ONE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6510528"/>
            <a:ext cx="3657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LO QUE CAMBIÓ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modelo de decisión para una tarea concreta.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94360" y="1901952"/>
            <a:ext cx="525780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95528" y="2103120"/>
            <a:ext cx="4855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LLM generativo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95528" y="2615184"/>
            <a:ext cx="485546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 texto. Excelente para explicaciones, escritura, transformaciones y resúmenes.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336792" y="1901952"/>
            <a:ext cx="525780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37960" y="2103120"/>
            <a:ext cx="4855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Jev / System One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537960" y="2615184"/>
            <a:ext cx="485546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Recibe estado y una pregunta limitada. Devuelve una opción, puntuación o sí/no probabilidad.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94360" y="5715000"/>
            <a:ext cx="10698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código alrededor del modelo decide qué hacer con la respuesta.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ARQUITECTURA DE PRODUCTO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Úsalo cuando la respuesta sea breve.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94360" y="1956816"/>
            <a:ext cx="331012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Solicitud entrante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986784" y="2395728"/>
            <a:ext cx="320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10" name="Shape 8"/>
          <p:cNvSpPr/>
          <p:nvPr/>
        </p:nvSpPr>
        <p:spPr>
          <a:xfrm>
            <a:off x="4416552" y="1956816"/>
            <a:ext cx="3310128" cy="1371600"/>
          </a:xfrm>
          <a:prstGeom prst="rect">
            <a:avLst/>
          </a:prstGeom>
          <a:solidFill>
            <a:srgbClr val="FFE784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26864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Decisión Jev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808976" y="2395728"/>
            <a:ext cx="320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13" name="Shape 11"/>
          <p:cNvSpPr/>
          <p:nvPr/>
        </p:nvSpPr>
        <p:spPr>
          <a:xfrm>
            <a:off x="8238744" y="1956816"/>
            <a:ext cx="331012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49056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Ruta sencilla / LLM / persona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594360" y="3995928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Ejemplo: «¿Es sospechoso?» → escalar solo si hace falta.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94360" y="5248656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modelo elige. Tu aplicación controla los umbrales, permisos y rutas alternativas.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EJEMPLO DE TYPESAFE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Así es como se ve un flujo de trabajo real.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" y="1938528"/>
            <a:ext cx="10241280" cy="35204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5559552"/>
            <a:ext cx="10789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Alerta → triage → disposición → contención → libro de jugadas</a:t>
            </a:r>
            <a:endParaRPr lang="en-US" sz="1700" dirty="0"/>
          </a:p>
        </p:txBody>
      </p:sp>
      <p:sp>
        <p:nvSpPr>
          <p:cNvPr id="9" name="Text 6">
            <a:hlinkClick r:id="rId2" tooltip=""/>
          </p:cNvPr>
          <p:cNvSpPr/>
          <p:nvPr/>
        </p:nvSpPr>
        <p:spPr>
          <a:xfrm>
            <a:off x="594360" y="5925312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TypeSafe ↗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DATOS Y LIMITACIONES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señal de rendimiento temprana es interesante.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2076054"/>
            <a:ext cx="6976872" cy="38306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927848" y="20848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 de la empresa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927848" y="2560320"/>
            <a:ext cx="3429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Cuatro flujos de trabajo seleccionados por TypeSafe. Lea la metodología antes de utilizar la comparación como referencia.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927848" y="3995928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Aparición de usuario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7927848" y="4462272"/>
            <a:ext cx="3429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usuario de Reddit informó de que se movía una comprobación de 3-6 segundos a milisegundos. No se trata de pruebas controladas.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Un primer ensayo práctico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Encuentra una decisión que merezca cambiarse.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1746504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353312" y="1746504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Encontrar una llamada LLM repetida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797296" y="1746504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Busca respuestas finales como true, «sales» o 0.83.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94360" y="2825496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3136392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53312" y="3136392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Definir la decisión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797296" y="3136392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las opciones posibles, la escala de puntuación o una pregunta de sí/no.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94360" y="421538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4360" y="4526280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353312" y="4526280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Mídelo con tus propios datos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97296" y="4526280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 latencia, coste y errores. Prevé una ruta para los casos dudosos.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94360" y="5605272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9" name="Text 17">
            <a:hlinkClick r:id="rId1" tooltip=""/>
          </p:cNvPr>
          <p:cNvSpPr/>
          <p:nvPr/>
        </p:nvSpPr>
        <p:spPr>
          <a:xfrm>
            <a:off x="594360" y="60533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TypeSafe ↗</a:t>
            </a:r>
            <a:endParaRPr lang="en-US" sz="1100" dirty="0"/>
          </a:p>
        </p:txBody>
      </p:sp>
      <p:sp>
        <p:nvSpPr>
          <p:cNvPr id="20" name="Text 18">
            <a:hlinkClick r:id="rId2" tooltip=""/>
          </p:cNvPr>
          <p:cNvSpPr/>
          <p:nvPr/>
        </p:nvSpPr>
        <p:spPr>
          <a:xfrm>
            <a:off x="2551176" y="60533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Liquid docs ↗</a:t>
            </a:r>
            <a:endParaRPr lang="en-US" sz="1100" dirty="0"/>
          </a:p>
        </p:txBody>
      </p:sp>
      <p:sp>
        <p:nvSpPr>
          <p:cNvPr id="21" name="Text 19">
            <a:hlinkClick r:id="rId3" tooltip=""/>
          </p:cNvPr>
          <p:cNvSpPr/>
          <p:nvPr/>
        </p:nvSpPr>
        <p:spPr>
          <a:xfrm>
            <a:off x="4526280" y="605332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Hugging Face community 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ZAIKA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Big Thing in AI - SYSTEM ONE</dc:title>
  <dc:subject>A concise guide to decision models in AI products</dc:subject>
  <dc:creator>Viktor Zaika</dc:creator>
  <cp:lastModifiedBy>Viktor Zaika</cp:lastModifiedBy>
  <cp:revision>1</cp:revision>
  <dcterms:created xsi:type="dcterms:W3CDTF">2026-10-01T07:36:28Z</dcterms:created>
  <dcterms:modified xsi:type="dcterms:W3CDTF">2026-10-01T07:36:28Z</dcterms:modified>
</cp:coreProperties>
</file>