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lovable.dev/integrations/supabase" TargetMode="Externa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posthog.com/docs/product-analytics/funnel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lovable.dev/integrations/supabase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supabase.com/docs/guides/database/postgres/row-level-security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advanced-ai/human-in-the-loop-tools" TargetMode="Externa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integrations/builtin/cluster-nodes/sub-nodes/n8n-nodes-langchain.outputparserstructured" TargetMode="Externa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supabase.com/docs/guides/database/overview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lovable.dev/integrations/supabase" TargetMode="External"/><Relationship Id="rId2" Type="http://schemas.openxmlformats.org/officeDocument/2006/relationships/hyperlink" Target="https://docs.lovable.dev/integrations/supabase" TargetMode="External"/><Relationship Id="rId3" Type="http://schemas.openxmlformats.org/officeDocument/2006/relationships/hyperlink" Target="https://supabase.com/docs/guides/database/postgres/row-level-security" TargetMode="External"/><Relationship Id="rId4" Type="http://schemas.openxmlformats.org/officeDocument/2006/relationships/hyperlink" Target="https://supabase.com/docs/guides/database/postgres/row-level-security" TargetMode="External"/><Relationship Id="rId5" Type="http://schemas.openxmlformats.org/officeDocument/2006/relationships/hyperlink" Target="https://supabase.com/docs/guides/functions" TargetMode="External"/><Relationship Id="rId6" Type="http://schemas.openxmlformats.org/officeDocument/2006/relationships/hyperlink" Target="https://supabase.com/docs/guides/functions" TargetMode="External"/><Relationship Id="rId7" Type="http://schemas.openxmlformats.org/officeDocument/2006/relationships/hyperlink" Target="https://posthog.com/docs/product-analytics/funnels" TargetMode="External"/><Relationship Id="rId8" Type="http://schemas.openxmlformats.org/officeDocument/2006/relationships/hyperlink" Target="https://posthog.com/docs/product-analytics/funnels" TargetMode="External"/><Relationship Id="rId9" Type="http://schemas.openxmlformats.org/officeDocument/2006/relationships/hyperlink" Target="https://resend.com/features/email-api" TargetMode="External"/><Relationship Id="rId10" Type="http://schemas.openxmlformats.org/officeDocument/2006/relationships/hyperlink" Target="https://resend.com/features/email-api" TargetMode="External"/><Relationship Id="rId11" Type="http://schemas.openxmlformats.org/officeDocument/2006/relationships/hyperlink" Target="https://docs.replit.com/features/agent/overview" TargetMode="External"/><Relationship Id="rId12" Type="http://schemas.openxmlformats.org/officeDocument/2006/relationships/hyperlink" Target="https://docs.replit.com/features/agent/overview" TargetMode="External"/><Relationship Id="rId13" Type="http://schemas.openxmlformats.org/officeDocument/2006/relationships/hyperlink" Target="https://docs.n8n.io/integrations/builtin/cluster-nodes/sub-nodes/n8n-nodes-langchain.outputparserstructured" TargetMode="External"/><Relationship Id="rId14" Type="http://schemas.openxmlformats.org/officeDocument/2006/relationships/hyperlink" Target="https://docs.n8n.io/integrations/builtin/cluster-nodes/sub-nodes/n8n-nodes-langchain.outputparserstructured" TargetMode="External"/><Relationship Id="rId15" Type="http://schemas.openxmlformats.org/officeDocument/2006/relationships/hyperlink" Target="https://docs.n8n.io/advanced-ai/human-in-the-loop-tools" TargetMode="External"/><Relationship Id="rId16" Type="http://schemas.openxmlformats.org/officeDocument/2006/relationships/hyperlink" Target="https://docs.n8n.io/advanced-ai/human-in-the-loop-tools" TargetMode="External"/><Relationship Id="rId17" Type="http://schemas.openxmlformats.org/officeDocument/2006/relationships/hyperlink" Target="https://www.make.com/en/integrations" TargetMode="External"/><Relationship Id="rId18" Type="http://schemas.openxmlformats.org/officeDocument/2006/relationships/hyperlink" Target="https://www.make.com/en/integrations" TargetMode="External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2552" y="0"/>
            <a:ext cx="54864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50292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/ NOTAS SOBRE EL CAMPO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58368" y="132588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Consejos y herramientas de IA #1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658368" y="2880360"/>
            <a:ext cx="5394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Prueba una idea. Construye un MVP. Automatiza el trabajo que sigue robando tu día.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58368" y="651052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Empieza aquí.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Tres trabajos, tres puntos de partida sensatos.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Demanda de prueba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Construye una landing page y la interacción más pequeña útil. Entrega la parte costosa manualmente antes de automatizarla.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3210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· SUPABASE · POSTHOG · RESENDENCIA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37083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8114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Construir un MVP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8114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Utilice una pila web normal cuando la interfaz es la parte dura. Use una aplicación de backend cuando los trabajos, API o procesamiento son el producto.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8114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 / RESPLETA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811987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3018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Automatizar el trabajo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33018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Conecte las herramientas que ya utiliza. Deje que AI interprete entradas borrosas, mantenga reglas exactas en código y añada memoria y aprobaciones.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3018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O MAKE · LLM · BASE DE DATOS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21792" y="562356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objetivo es aprender antes, construir sólo lo que se necesita, y pasar menos tiempo en el trabajo de repetición.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VALIDATO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Prueba el resultado antes de construir la maquinaria.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45920"/>
            <a:ext cx="10945368" cy="4379976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Fuente: Lovable, PostHog, Reenviar documentos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VALIDATO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Mida los pasos, no sólo las visitas.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92224"/>
            <a:ext cx="5193792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11680"/>
            <a:ext cx="4773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primero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68880"/>
            <a:ext cx="4773168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Deje que alguien suba el PDF. Haga los primeros informes usted mismo. Envíelo de vuelta. Automatice el medio sólo después de que la gente quiera el resultado.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89904" y="1792224"/>
            <a:ext cx="5477256" cy="3611880"/>
          </a:xfrm>
          <a:prstGeom prst="rect">
            <a:avLst/>
          </a:prstGeom>
          <a:solidFill>
            <a:srgbClr val="EDF5EE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45936" y="2048256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embudo ilustrativo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345936" y="2633472"/>
            <a:ext cx="484632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1.400 visitas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382 clics en Pruébalo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117 formularios iniciados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 formularios terminados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respuestas de correo electrónico</a:t>
            </a:r>
            <a:endParaRPr lang="en-US" sz="2100" dirty="0"/>
          </a:p>
        </p:txBody>
      </p:sp>
      <p:sp>
        <p:nvSpPr>
          <p:cNvPr id="13" name="Text 11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Fuente: embudos postHog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CONSTRUCCIÓN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Elija por la parte dura del producto.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536192"/>
            <a:ext cx="10945368" cy="4626864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Fuente: Lovable + Supabase y Agente Repulsivo.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CONSTRUCCIÓN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autenticación no es autorización.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83080"/>
            <a:ext cx="521208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02536"/>
            <a:ext cx="479145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 identifica a Alice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59736"/>
            <a:ext cx="4791456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login le dice a la aplicación que hizo la solicitud. No, por sí misma, decide si Alice puede leer los registros de Bob.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08192" y="1783080"/>
            <a:ext cx="5458968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18504" y="2002536"/>
            <a:ext cx="50383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RLS restringe las filas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318504" y="2459736"/>
            <a:ext cx="5038344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subvenciones de base de datos y las políticas de nivel de fila deciden a qué datos puede acceder la solicitud.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21792" y="5623560"/>
            <a:ext cx="10927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Secreto de rayas · Clave Reenviar · Clave OpenAI → solo lado servidor</a:t>
            </a:r>
            <a:endParaRPr lang="en-US" sz="18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Fuente: Supabase RLS.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Entrada → entender → decidir → actuar → recordar.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55064"/>
            <a:ext cx="10945368" cy="4279392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Fuente: n8n Parálisis de la salida estructurada y revisión humana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oleoductos ahorran tiempo real.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5564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8366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Investigación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226771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RSS / sitios → dedupe → LLM clasifica → un compendio</a:t>
            </a:r>
            <a:endParaRPr lang="en-US" sz="1370" dirty="0"/>
          </a:p>
        </p:txBody>
      </p:sp>
      <p:sp>
        <p:nvSpPr>
          <p:cNvPr id="10" name="Shape 8"/>
          <p:cNvSpPr/>
          <p:nvPr/>
        </p:nvSpPr>
        <p:spPr>
          <a:xfrm>
            <a:off x="6190488" y="175564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91656" y="188366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Reuniones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91656" y="226771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Transcripción → decisiones / acciones → tareas + resumen</a:t>
            </a:r>
            <a:endParaRPr lang="en-US" sz="1370" dirty="0"/>
          </a:p>
        </p:txBody>
      </p:sp>
      <p:sp>
        <p:nvSpPr>
          <p:cNvPr id="13" name="Shape 11"/>
          <p:cNvSpPr/>
          <p:nvPr/>
        </p:nvSpPr>
        <p:spPr>
          <a:xfrm>
            <a:off x="621792" y="376732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89534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Contenido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2960" y="427939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 de Telegram → Noción → preguntas de investigación → espera</a:t>
            </a:r>
            <a:endParaRPr lang="en-US" sz="1370" dirty="0"/>
          </a:p>
        </p:txBody>
      </p:sp>
      <p:sp>
        <p:nvSpPr>
          <p:cNvPr id="16" name="Shape 14"/>
          <p:cNvSpPr/>
          <p:nvPr/>
        </p:nvSpPr>
        <p:spPr>
          <a:xfrm>
            <a:off x="6190488" y="376732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91656" y="389534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Observabilidad en línea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391656" y="427939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Alertas / opiniones → dedupe → clasificar → notificar</a:t>
            </a:r>
            <a:endParaRPr lang="en-US" sz="1370" dirty="0"/>
          </a:p>
        </p:txBody>
      </p:sp>
      <p:sp>
        <p:nvSpPr>
          <p:cNvPr id="19" name="Text 17"/>
          <p:cNvSpPr/>
          <p:nvPr/>
        </p:nvSpPr>
        <p:spPr>
          <a:xfrm>
            <a:off x="621792" y="5998464"/>
            <a:ext cx="10515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automatización no necesita escribir el post para ser útil.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DECIDIR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 la IA para un lenguaje desordenado. Usa código para reglas exactas.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55064"/>
            <a:ext cx="10945368" cy="4178808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Fuente: analizador de salida estructurado n8n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RECUERDA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tabla puede hacer que un flujo de trabajo se sienta más inteligente.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73936"/>
            <a:ext cx="4617720" cy="4041648"/>
          </a:xfrm>
          <a:prstGeom prst="rect">
            <a:avLst/>
          </a:prstGeom>
          <a:solidFill>
            <a:srgbClr val="EDF5EE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2075688"/>
            <a:ext cx="3840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source_url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hash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_visto primero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Resumen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Tema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5513832" y="1773936"/>
            <a:ext cx="6053328" cy="4041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24144" y="1993392"/>
            <a:ext cx="56327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Antes de un trabajo caro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724144" y="2450592"/>
            <a:ext cx="563270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¿Ya he visto esta URL o hachís?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 → saltarlo.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procesar, guardar y notificar.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Almacenar suficiente estado para evitar repetir el trabajo.</a:t>
            </a:r>
            <a:endParaRPr lang="en-US" sz="1500" dirty="0"/>
          </a:p>
        </p:txBody>
      </p:sp>
      <p:sp>
        <p:nvSpPr>
          <p:cNvPr id="12" name="Text 10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Fuente: Supabase Postgres.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MANTENGA ESTOS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tres pilas para recordar.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8105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9385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Comprobar si a alguien le importa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23225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 + PostHog + Reenviar</a:t>
            </a:r>
            <a:endParaRPr lang="en-US" sz="1370" dirty="0"/>
          </a:p>
        </p:txBody>
      </p:sp>
      <p:sp>
        <p:nvSpPr>
          <p:cNvPr id="10" name="Shape 8"/>
          <p:cNvSpPr/>
          <p:nvPr/>
        </p:nvSpPr>
        <p:spPr>
          <a:xfrm>
            <a:off x="621792" y="31821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33101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Construir algo utilizable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22960" y="36941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+ Supabase, o Replit cuando la lógica de backend es la parte interesante</a:t>
            </a:r>
            <a:endParaRPr lang="en-US" sz="1370" dirty="0"/>
          </a:p>
        </p:txBody>
      </p:sp>
      <p:sp>
        <p:nvSpPr>
          <p:cNvPr id="13" name="Shape 11"/>
          <p:cNvSpPr/>
          <p:nvPr/>
        </p:nvSpPr>
        <p:spPr>
          <a:xfrm>
            <a:off x="621792" y="45537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6817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Automatice su propio trabajo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2960" y="50657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+ herramientas que ya utiliza + LLM + una pequeña base de datos para la memoria</a:t>
            </a:r>
            <a:endParaRPr lang="en-US" sz="13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EMPLEO PARA VALIDAR UNA IDEA SIN CONSTRUCCIÓN DE LA EMPRESA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Validar una idea sin construir la empresa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Quiero validar esta idea de producto: [DESCRIBE IDEA].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quiero construir el producto completo todavía.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Diseñe la arquitectura de validación más pequeña posible usando Lovable, Supabase, PostHog y Reenviar.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Explique: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lo que realmente se debe construir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lo que puede ser falsificado manualmente detrás de las escenas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qué datos deben almacenarse en Supabase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que eventos PostHog debo rastrear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qué embudo de conversión debería crear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qué correos electrónicos se deben enviar a través de Reenviar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lo que contaría como evidencia suficiente para proceder a un MVP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Mantenga la arquitectura intencionalmente simple. No introduzca servicios adicionales a menos que haya una muy buena razón.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USTED ESTE PROMPT PARA ELIGER EL MVP TÉCNICAMENTE MÁS PEQUEÑO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Elija el MVP más pequeño técnicamente sano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Quiero construir este MVP: [PRODUCTO DESCRIBE].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Ayúdame a elegir entre: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Lovable + Supabase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Replit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Una combinación de ambas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elija en función de la herramienta que más le guste. Elija en función de los requisitos técnicos reales.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primer lugar, identificar: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Requisitos de interfaz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autenticación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Entidades y relaciones de base de datos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Normas de autorización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API externos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trabajos de fondo o de larga duración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almacenamiento de archivos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pagos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correo electrónico transaccional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análisis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Entonces propone la arquitectura más pequeña que aún está técnicamente cuerda.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Dime explícitamente qué operaciones deben ocurrir del lado del servidor y qué secretos NUNCA deben ser expuestos en la interfaz.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usa Supabase, también proponga las tablas y las reglas RLS.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EJEMPLO PARA NORMAS SEPARADAS, AI, HOMOLOGACIÓN Y MEMORIA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Reglas separadas, IA, aprobación y memoria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Actualmente hago esto manualmente: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[DESCRIPCIÓN DEL PROCESO EN LENGUA HUMANA NORMAL]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Diseña una automatización para ello.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Separar el flujo de trabajo en: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pasos deterministas que deberían utilizar la lógica normal,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pasos borrosos donde un LLM realmente tiene sentido,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acciones que requieran la aprobación humana,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que necesita ser almacenado para que el flujo de trabajo recuerde lo que ya hizo.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Prefiere n8n y servicios que ya uso. Mantenga el número de piezas móviles lo más pequeño posible.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cada paso LLM, defina la salida JSON estructurada exacta que debe devolver.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También dime cómo este flujo de trabajo puede fallar y lo que debería registrar para poder depurarlo más tarde.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LECTURA ADICIONAL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Documentación del producto detrás de los diagramas.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Consejos y herramientas para la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5">
            <a:hlinkClick r:id="rId1" tooltip=""/>
          </p:cNvPr>
          <p:cNvSpPr/>
          <p:nvPr/>
        </p:nvSpPr>
        <p:spPr>
          <a:xfrm>
            <a:off x="621792" y="175564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Lovable + Supabase</a:t>
            </a:r>
            <a:endParaRPr lang="en-US" sz="1600" dirty="0"/>
          </a:p>
        </p:txBody>
      </p:sp>
      <p:sp>
        <p:nvSpPr>
          <p:cNvPr id="8" name="Text 6">
            <a:hlinkClick r:id="rId2" tooltip=""/>
          </p:cNvPr>
          <p:cNvSpPr/>
          <p:nvPr/>
        </p:nvSpPr>
        <p:spPr>
          <a:xfrm>
            <a:off x="621792" y="2020824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docs.lovable.dev/integrations/supabase</a:t>
            </a:r>
            <a:endParaRPr lang="en-US" sz="1000" dirty="0"/>
          </a:p>
        </p:txBody>
      </p:sp>
      <p:sp>
        <p:nvSpPr>
          <p:cNvPr id="9" name="Text 7">
            <a:hlinkClick r:id="rId3" tooltip=""/>
          </p:cNvPr>
          <p:cNvSpPr/>
          <p:nvPr/>
        </p:nvSpPr>
        <p:spPr>
          <a:xfrm>
            <a:off x="621792" y="2505456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 RLS</a:t>
            </a:r>
            <a:endParaRPr lang="en-US" sz="1600" dirty="0"/>
          </a:p>
        </p:txBody>
      </p:sp>
      <p:sp>
        <p:nvSpPr>
          <p:cNvPr id="10" name="Text 8">
            <a:hlinkClick r:id="rId4" tooltip=""/>
          </p:cNvPr>
          <p:cNvSpPr/>
          <p:nvPr/>
        </p:nvSpPr>
        <p:spPr>
          <a:xfrm>
            <a:off x="621792" y="2770632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supabase.com/docs/guides/database/postgres/rea-nivel-seguridad</a:t>
            </a:r>
            <a:endParaRPr lang="en-US" sz="1000" dirty="0"/>
          </a:p>
        </p:txBody>
      </p:sp>
      <p:sp>
        <p:nvSpPr>
          <p:cNvPr id="11" name="Text 9">
            <a:hlinkClick r:id="rId5" tooltip=""/>
          </p:cNvPr>
          <p:cNvSpPr/>
          <p:nvPr/>
        </p:nvSpPr>
        <p:spPr>
          <a:xfrm>
            <a:off x="621792" y="3255264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Funciones de borde de supabase</a:t>
            </a:r>
            <a:endParaRPr lang="en-US" sz="1600" dirty="0"/>
          </a:p>
        </p:txBody>
      </p:sp>
      <p:sp>
        <p:nvSpPr>
          <p:cNvPr id="12" name="Text 10">
            <a:hlinkClick r:id="rId6" tooltip=""/>
          </p:cNvPr>
          <p:cNvSpPr/>
          <p:nvPr/>
        </p:nvSpPr>
        <p:spPr>
          <a:xfrm>
            <a:off x="621792" y="3520440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supabase.com/docs/guides/functions</a:t>
            </a:r>
            <a:endParaRPr lang="en-US" sz="1000" dirty="0"/>
          </a:p>
        </p:txBody>
      </p:sp>
      <p:sp>
        <p:nvSpPr>
          <p:cNvPr id="13" name="Text 11">
            <a:hlinkClick r:id="rId7" tooltip=""/>
          </p:cNvPr>
          <p:cNvSpPr/>
          <p:nvPr/>
        </p:nvSpPr>
        <p:spPr>
          <a:xfrm>
            <a:off x="621792" y="400507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Embutidos PostHog + repetición</a:t>
            </a:r>
            <a:endParaRPr lang="en-US" sz="1600" dirty="0"/>
          </a:p>
        </p:txBody>
      </p:sp>
      <p:sp>
        <p:nvSpPr>
          <p:cNvPr id="14" name="Text 12">
            <a:hlinkClick r:id="rId8" tooltip=""/>
          </p:cNvPr>
          <p:cNvSpPr/>
          <p:nvPr/>
        </p:nvSpPr>
        <p:spPr>
          <a:xfrm>
            <a:off x="621792" y="4270248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posthog.com/docs/product-analytics/funnels</a:t>
            </a:r>
            <a:endParaRPr lang="en-US" sz="1000" dirty="0"/>
          </a:p>
        </p:txBody>
      </p:sp>
      <p:sp>
        <p:nvSpPr>
          <p:cNvPr id="15" name="Text 13">
            <a:hlinkClick r:id="rId9" tooltip=""/>
          </p:cNvPr>
          <p:cNvSpPr/>
          <p:nvPr/>
        </p:nvSpPr>
        <p:spPr>
          <a:xfrm>
            <a:off x="621792" y="4754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Reenviar correo electrónico API</a:t>
            </a:r>
            <a:endParaRPr lang="en-US" sz="1600" dirty="0"/>
          </a:p>
        </p:txBody>
      </p:sp>
      <p:sp>
        <p:nvSpPr>
          <p:cNvPr id="16" name="Text 14">
            <a:hlinkClick r:id="rId10" tooltip=""/>
          </p:cNvPr>
          <p:cNvSpPr/>
          <p:nvPr/>
        </p:nvSpPr>
        <p:spPr>
          <a:xfrm>
            <a:off x="621792" y="5020056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resend.com/características/email-api</a:t>
            </a:r>
            <a:endParaRPr lang="en-US" sz="1000" dirty="0"/>
          </a:p>
        </p:txBody>
      </p:sp>
      <p:sp>
        <p:nvSpPr>
          <p:cNvPr id="17" name="Text 15">
            <a:hlinkClick r:id="rId11" tooltip=""/>
          </p:cNvPr>
          <p:cNvSpPr/>
          <p:nvPr/>
        </p:nvSpPr>
        <p:spPr>
          <a:xfrm>
            <a:off x="6126480" y="175564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Agente de replit</a:t>
            </a:r>
            <a:endParaRPr lang="en-US" sz="1600" dirty="0"/>
          </a:p>
        </p:txBody>
      </p:sp>
      <p:sp>
        <p:nvSpPr>
          <p:cNvPr id="18" name="Text 16">
            <a:hlinkClick r:id="rId12" tooltip=""/>
          </p:cNvPr>
          <p:cNvSpPr/>
          <p:nvPr/>
        </p:nvSpPr>
        <p:spPr>
          <a:xfrm>
            <a:off x="6126480" y="2020824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docs.reclit.com/características/agente/vista general</a:t>
            </a:r>
            <a:endParaRPr lang="en-US" sz="1000" dirty="0"/>
          </a:p>
        </p:txBody>
      </p:sp>
      <p:sp>
        <p:nvSpPr>
          <p:cNvPr id="19" name="Text 17">
            <a:hlinkClick r:id="rId13" tooltip=""/>
          </p:cNvPr>
          <p:cNvSpPr/>
          <p:nvPr/>
        </p:nvSpPr>
        <p:spPr>
          <a:xfrm>
            <a:off x="6126480" y="2505456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n8n salida estructurada</a:t>
            </a:r>
            <a:endParaRPr lang="en-US" sz="1600" dirty="0"/>
          </a:p>
        </p:txBody>
      </p:sp>
      <p:sp>
        <p:nvSpPr>
          <p:cNvPr id="20" name="Text 18">
            <a:hlinkClick r:id="rId14" tooltip=""/>
          </p:cNvPr>
          <p:cNvSpPr/>
          <p:nvPr/>
        </p:nvSpPr>
        <p:spPr>
          <a:xfrm>
            <a:off x="6126480" y="2770632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docs.n8n.io/integrations/buildin/cluster-nodes/sub-nodes/n8n-nodes-langchain.outputparserstructed</a:t>
            </a:r>
            <a:endParaRPr lang="en-US" sz="1000" dirty="0"/>
          </a:p>
        </p:txBody>
      </p:sp>
      <p:sp>
        <p:nvSpPr>
          <p:cNvPr id="21" name="Text 19">
            <a:hlinkClick r:id="rId15" tooltip=""/>
          </p:cNvPr>
          <p:cNvSpPr/>
          <p:nvPr/>
        </p:nvSpPr>
        <p:spPr>
          <a:xfrm>
            <a:off x="6126480" y="3255264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n8n revisión humana</a:t>
            </a:r>
            <a:endParaRPr lang="en-US" sz="1600" dirty="0"/>
          </a:p>
        </p:txBody>
      </p:sp>
      <p:sp>
        <p:nvSpPr>
          <p:cNvPr id="22" name="Text 20">
            <a:hlinkClick r:id="rId16" tooltip=""/>
          </p:cNvPr>
          <p:cNvSpPr/>
          <p:nvPr/>
        </p:nvSpPr>
        <p:spPr>
          <a:xfrm>
            <a:off x="6126480" y="3520440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docs.n8n.io/advanced-ai/human-in-the-loop-herramientas</a:t>
            </a:r>
            <a:endParaRPr lang="en-US" sz="1000" dirty="0"/>
          </a:p>
        </p:txBody>
      </p:sp>
      <p:sp>
        <p:nvSpPr>
          <p:cNvPr id="23" name="Text 21">
            <a:hlinkClick r:id="rId17" tooltip=""/>
          </p:cNvPr>
          <p:cNvSpPr/>
          <p:nvPr/>
        </p:nvSpPr>
        <p:spPr>
          <a:xfrm>
            <a:off x="6126480" y="400507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Hacer integraciones</a:t>
            </a:r>
            <a:endParaRPr lang="en-US" sz="1600" dirty="0"/>
          </a:p>
        </p:txBody>
      </p:sp>
      <p:sp>
        <p:nvSpPr>
          <p:cNvPr id="24" name="Text 22">
            <a:hlinkClick r:id="rId18" tooltip=""/>
          </p:cNvPr>
          <p:cNvSpPr/>
          <p:nvPr/>
        </p:nvSpPr>
        <p:spPr>
          <a:xfrm>
            <a:off x="6126480" y="4270248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www.make.com/es/integrations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ZAIKA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Tips&amp;Tools #1 — October 2026</dc:title>
  <dc:subject>Practical ways to validate ideas, build MVPs, and automate work</dc:subject>
  <dc:creator>Viktor Zaika</dc:creator>
  <cp:lastModifiedBy>Viktor Zaika</cp:lastModifiedBy>
  <cp:revision>1</cp:revision>
  <dcterms:created xsi:type="dcterms:W3CDTF">2026-09-28T01:32:54Z</dcterms:created>
  <dcterms:modified xsi:type="dcterms:W3CDTF">2026-09-28T01:32:54Z</dcterms:modified>
</cp:coreProperties>
</file>